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53"/>
  </p:notesMasterIdLst>
  <p:sldIdLst>
    <p:sldId id="256" r:id="rId2"/>
    <p:sldId id="259" r:id="rId3"/>
    <p:sldId id="414" r:id="rId4"/>
    <p:sldId id="413" r:id="rId5"/>
    <p:sldId id="257" r:id="rId6"/>
    <p:sldId id="356" r:id="rId7"/>
    <p:sldId id="357" r:id="rId8"/>
    <p:sldId id="359" r:id="rId9"/>
    <p:sldId id="365" r:id="rId10"/>
    <p:sldId id="363" r:id="rId11"/>
    <p:sldId id="396" r:id="rId12"/>
    <p:sldId id="258" r:id="rId13"/>
    <p:sldId id="404" r:id="rId14"/>
    <p:sldId id="395" r:id="rId15"/>
    <p:sldId id="398" r:id="rId16"/>
    <p:sldId id="402" r:id="rId17"/>
    <p:sldId id="401" r:id="rId18"/>
    <p:sldId id="397" r:id="rId19"/>
    <p:sldId id="399" r:id="rId20"/>
    <p:sldId id="400" r:id="rId21"/>
    <p:sldId id="403" r:id="rId22"/>
    <p:sldId id="366" r:id="rId23"/>
    <p:sldId id="346" r:id="rId24"/>
    <p:sldId id="369" r:id="rId25"/>
    <p:sldId id="370" r:id="rId26"/>
    <p:sldId id="372" r:id="rId27"/>
    <p:sldId id="405" r:id="rId28"/>
    <p:sldId id="407" r:id="rId29"/>
    <p:sldId id="406" r:id="rId30"/>
    <p:sldId id="408" r:id="rId31"/>
    <p:sldId id="409" r:id="rId32"/>
    <p:sldId id="373" r:id="rId33"/>
    <p:sldId id="374" r:id="rId34"/>
    <p:sldId id="367" r:id="rId35"/>
    <p:sldId id="412" r:id="rId36"/>
    <p:sldId id="368" r:id="rId37"/>
    <p:sldId id="377" r:id="rId38"/>
    <p:sldId id="376" r:id="rId39"/>
    <p:sldId id="410" r:id="rId40"/>
    <p:sldId id="379" r:id="rId41"/>
    <p:sldId id="411" r:id="rId42"/>
    <p:sldId id="380" r:id="rId43"/>
    <p:sldId id="378" r:id="rId44"/>
    <p:sldId id="385" r:id="rId45"/>
    <p:sldId id="384" r:id="rId46"/>
    <p:sldId id="386" r:id="rId47"/>
    <p:sldId id="389" r:id="rId48"/>
    <p:sldId id="391" r:id="rId49"/>
    <p:sldId id="358" r:id="rId50"/>
    <p:sldId id="388" r:id="rId51"/>
    <p:sldId id="390" r:id="rId52"/>
  </p:sldIdLst>
  <p:sldSz cx="9144000" cy="5143500" type="screen16x9"/>
  <p:notesSz cx="6858000" cy="9144000"/>
  <p:embeddedFontLst>
    <p:embeddedFont>
      <p:font typeface="Merriweather" pitchFamily="2" charset="77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Montserrat Medium" panose="020F0502020204030204" pitchFamily="34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25" dt="2024-02-14T03:18:16.532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629"/>
  </p:normalViewPr>
  <p:slideViewPr>
    <p:cSldViewPr snapToGrid="0">
      <p:cViewPr varScale="1">
        <p:scale>
          <a:sx n="132" d="100"/>
          <a:sy n="132" d="100"/>
        </p:scale>
        <p:origin x="11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undo custSel addSld delSld modSld sldOrd">
      <pc:chgData name="Hemmerlein,Meg" userId="675d0259-84a2-4ee2-a6c1-034493f7a163" providerId="ADAL" clId="{1C893A2E-5013-034D-BF5A-A85449D72FD5}" dt="2024-02-14T03:19:38.137" v="1038" actId="1076"/>
      <pc:docMkLst>
        <pc:docMk/>
      </pc:docMkLst>
      <pc:sldChg chg="modSp mod">
        <pc:chgData name="Hemmerlein,Meg" userId="675d0259-84a2-4ee2-a6c1-034493f7a163" providerId="ADAL" clId="{1C893A2E-5013-034D-BF5A-A85449D72FD5}" dt="2024-02-12T01:07:33.264" v="113" actId="20577"/>
        <pc:sldMkLst>
          <pc:docMk/>
          <pc:sldMk cId="0" sldId="257"/>
        </pc:sldMkLst>
        <pc:spChg chg="mod">
          <ac:chgData name="Hemmerlein,Meg" userId="675d0259-84a2-4ee2-a6c1-034493f7a163" providerId="ADAL" clId="{1C893A2E-5013-034D-BF5A-A85449D72FD5}" dt="2024-02-12T01:07:33.264" v="113" actId="20577"/>
          <ac:spMkLst>
            <pc:docMk/>
            <pc:sldMk cId="0" sldId="257"/>
            <ac:spMk id="906" creationId="{00000000-0000-0000-0000-000000000000}"/>
          </ac:spMkLst>
        </pc:spChg>
      </pc:sldChg>
      <pc:sldChg chg="ord">
        <pc:chgData name="Hemmerlein,Meg" userId="675d0259-84a2-4ee2-a6c1-034493f7a163" providerId="ADAL" clId="{1C893A2E-5013-034D-BF5A-A85449D72FD5}" dt="2024-02-12T01:08:08.958" v="114" actId="20578"/>
        <pc:sldMkLst>
          <pc:docMk/>
          <pc:sldMk cId="0" sldId="258"/>
        </pc:sldMkLst>
      </pc:sldChg>
      <pc:sldChg chg="addSp delSp modSp mod">
        <pc:chgData name="Hemmerlein,Meg" userId="675d0259-84a2-4ee2-a6c1-034493f7a163" providerId="ADAL" clId="{1C893A2E-5013-034D-BF5A-A85449D72FD5}" dt="2024-02-14T03:09:48.344" v="909" actId="1076"/>
        <pc:sldMkLst>
          <pc:docMk/>
          <pc:sldMk cId="0" sldId="259"/>
        </pc:sldMkLst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0" creationId="{EEB52C37-0B26-B0FB-3D79-13A8F5C9F167}"/>
          </ac:spMkLst>
        </pc:spChg>
        <pc:spChg chg="del mod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1" creationId="{377746EA-3381-6BD9-80FD-9BF396337B20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3" creationId="{214C91CB-0295-AD22-4963-178B3C958361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4" creationId="{31D9249B-8EF2-6B3A-AAE2-43D60AC753F1}"/>
          </ac:spMkLst>
        </pc:spChg>
        <pc:spChg chg="mod">
          <ac:chgData name="Hemmerlein,Meg" userId="675d0259-84a2-4ee2-a6c1-034493f7a163" providerId="ADAL" clId="{1C893A2E-5013-034D-BF5A-A85449D72FD5}" dt="2024-02-12T00:39:38.950" v="101" actId="20577"/>
          <ac:spMkLst>
            <pc:docMk/>
            <pc:sldMk cId="0" sldId="259"/>
            <ac:spMk id="1019" creationId="{00000000-0000-0000-0000-000000000000}"/>
          </ac:spMkLst>
        </pc:spChg>
        <pc:picChg chg="add mod">
          <ac:chgData name="Hemmerlein,Meg" userId="675d0259-84a2-4ee2-a6c1-034493f7a163" providerId="ADAL" clId="{1C893A2E-5013-034D-BF5A-A85449D72FD5}" dt="2024-02-14T03:09:48.344" v="909" actId="1076"/>
          <ac:picMkLst>
            <pc:docMk/>
            <pc:sldMk cId="0" sldId="259"/>
            <ac:picMk id="6" creationId="{B05950C4-C48C-196B-1859-D88EEE36A2FB}"/>
          </ac:picMkLst>
        </pc:picChg>
        <pc:cxnChg chg="add del mod">
          <ac:chgData name="Hemmerlein,Meg" userId="675d0259-84a2-4ee2-a6c1-034493f7a163" providerId="ADAL" clId="{1C893A2E-5013-034D-BF5A-A85449D72FD5}" dt="2024-02-14T03:09:41.812" v="906" actId="478"/>
          <ac:cxnSpMkLst>
            <pc:docMk/>
            <pc:sldMk cId="0" sldId="259"/>
            <ac:cxnSpMk id="3" creationId="{0B274AF2-51EE-FD91-A764-DFE66DA97EA6}"/>
          </ac:cxnSpMkLst>
        </pc:cxnChg>
      </pc:sldChg>
      <pc:sldChg chg="del">
        <pc:chgData name="Hemmerlein,Meg" userId="675d0259-84a2-4ee2-a6c1-034493f7a163" providerId="ADAL" clId="{1C893A2E-5013-034D-BF5A-A85449D72FD5}" dt="2024-02-12T01:07:09.832" v="105" actId="2696"/>
        <pc:sldMkLst>
          <pc:docMk/>
          <pc:sldMk cId="1814182553" sldId="325"/>
        </pc:sldMkLst>
      </pc:sldChg>
      <pc:sldChg chg="del">
        <pc:chgData name="Hemmerlein,Meg" userId="675d0259-84a2-4ee2-a6c1-034493f7a163" providerId="ADAL" clId="{1C893A2E-5013-034D-BF5A-A85449D72FD5}" dt="2024-02-12T01:07:09.811" v="104" actId="2696"/>
        <pc:sldMkLst>
          <pc:docMk/>
          <pc:sldMk cId="2914266195" sldId="331"/>
        </pc:sldMkLst>
      </pc:sldChg>
      <pc:sldChg chg="modSp mod">
        <pc:chgData name="Hemmerlein,Meg" userId="675d0259-84a2-4ee2-a6c1-034493f7a163" providerId="ADAL" clId="{1C893A2E-5013-034D-BF5A-A85449D72FD5}" dt="2024-02-12T02:25:39.046" v="611" actId="1076"/>
        <pc:sldMkLst>
          <pc:docMk/>
          <pc:sldMk cId="128844968" sldId="346"/>
        </pc:sldMkLst>
        <pc:spChg chg="mod">
          <ac:chgData name="Hemmerlein,Meg" userId="675d0259-84a2-4ee2-a6c1-034493f7a163" providerId="ADAL" clId="{1C893A2E-5013-034D-BF5A-A85449D72FD5}" dt="2024-02-12T02:25:39.046" v="611" actId="1076"/>
          <ac:spMkLst>
            <pc:docMk/>
            <pc:sldMk cId="128844968" sldId="346"/>
            <ac:spMk id="3" creationId="{0494B0FF-B638-8144-7F7E-F757048AD3A0}"/>
          </ac:spMkLst>
        </pc:spChg>
      </pc:sldChg>
      <pc:sldChg chg="modSp mod">
        <pc:chgData name="Hemmerlein,Meg" userId="675d0259-84a2-4ee2-a6c1-034493f7a163" providerId="ADAL" clId="{1C893A2E-5013-034D-BF5A-A85449D72FD5}" dt="2024-02-12T01:22:34.233" v="407" actId="20577"/>
        <pc:sldMkLst>
          <pc:docMk/>
          <pc:sldMk cId="3734439991" sldId="363"/>
        </pc:sldMkLst>
        <pc:spChg chg="mod">
          <ac:chgData name="Hemmerlein,Meg" userId="675d0259-84a2-4ee2-a6c1-034493f7a163" providerId="ADAL" clId="{1C893A2E-5013-034D-BF5A-A85449D72FD5}" dt="2024-02-12T01:22:34.233" v="407" actId="20577"/>
          <ac:spMkLst>
            <pc:docMk/>
            <pc:sldMk cId="3734439991" sldId="363"/>
            <ac:spMk id="4" creationId="{6036E41C-5A7C-4252-4121-C11A6C9222F2}"/>
          </ac:spMkLst>
        </pc:spChg>
      </pc:sldChg>
      <pc:sldChg chg="delSp modSp mod">
        <pc:chgData name="Hemmerlein,Meg" userId="675d0259-84a2-4ee2-a6c1-034493f7a163" providerId="ADAL" clId="{1C893A2E-5013-034D-BF5A-A85449D72FD5}" dt="2024-02-12T02:24:08.670" v="598" actId="6549"/>
        <pc:sldMkLst>
          <pc:docMk/>
          <pc:sldMk cId="3565266493" sldId="366"/>
        </pc:sldMkLst>
        <pc:spChg chg="mod">
          <ac:chgData name="Hemmerlein,Meg" userId="675d0259-84a2-4ee2-a6c1-034493f7a163" providerId="ADAL" clId="{1C893A2E-5013-034D-BF5A-A85449D72FD5}" dt="2024-02-12T02:24:08.670" v="598" actId="6549"/>
          <ac:spMkLst>
            <pc:docMk/>
            <pc:sldMk cId="3565266493" sldId="366"/>
            <ac:spMk id="4" creationId="{861D92FC-8837-8FE5-9DAA-63926AB38EE0}"/>
          </ac:spMkLst>
        </pc:spChg>
        <pc:picChg chg="del">
          <ac:chgData name="Hemmerlein,Meg" userId="675d0259-84a2-4ee2-a6c1-034493f7a163" providerId="ADAL" clId="{1C893A2E-5013-034D-BF5A-A85449D72FD5}" dt="2024-02-12T02:24:03.051" v="594" actId="478"/>
          <ac:picMkLst>
            <pc:docMk/>
            <pc:sldMk cId="3565266493" sldId="366"/>
            <ac:picMk id="5" creationId="{2DEE8F9B-32EC-A724-5684-1FC342474DE5}"/>
          </ac:picMkLst>
        </pc:picChg>
      </pc:sldChg>
      <pc:sldChg chg="modSp mod">
        <pc:chgData name="Hemmerlein,Meg" userId="675d0259-84a2-4ee2-a6c1-034493f7a163" providerId="ADAL" clId="{1C893A2E-5013-034D-BF5A-A85449D72FD5}" dt="2024-02-14T02:27:51.225" v="875" actId="20577"/>
        <pc:sldMkLst>
          <pc:docMk/>
          <pc:sldMk cId="381464889" sldId="367"/>
        </pc:sldMkLst>
        <pc:spChg chg="mod">
          <ac:chgData name="Hemmerlein,Meg" userId="675d0259-84a2-4ee2-a6c1-034493f7a163" providerId="ADAL" clId="{1C893A2E-5013-034D-BF5A-A85449D72FD5}" dt="2024-02-14T02:27:51.225" v="875" actId="20577"/>
          <ac:spMkLst>
            <pc:docMk/>
            <pc:sldMk cId="381464889" sldId="367"/>
            <ac:spMk id="2" creationId="{4695EF33-CFE7-56A6-D9CA-7AC43E3C6A6D}"/>
          </ac:spMkLst>
        </pc:spChg>
      </pc:sldChg>
      <pc:sldChg chg="del">
        <pc:chgData name="Hemmerlein,Meg" userId="675d0259-84a2-4ee2-a6c1-034493f7a163" providerId="ADAL" clId="{1C893A2E-5013-034D-BF5A-A85449D72FD5}" dt="2024-02-12T01:07:09.850" v="106" actId="2696"/>
        <pc:sldMkLst>
          <pc:docMk/>
          <pc:sldMk cId="950714092" sldId="371"/>
        </pc:sldMkLst>
      </pc:sldChg>
      <pc:sldChg chg="modSp mod">
        <pc:chgData name="Hemmerlein,Meg" userId="675d0259-84a2-4ee2-a6c1-034493f7a163" providerId="ADAL" clId="{1C893A2E-5013-034D-BF5A-A85449D72FD5}" dt="2024-02-12T02:27:10.127" v="618" actId="1076"/>
        <pc:sldMkLst>
          <pc:docMk/>
          <pc:sldMk cId="2156808230" sldId="372"/>
        </pc:sldMkLst>
        <pc:spChg chg="mod">
          <ac:chgData name="Hemmerlein,Meg" userId="675d0259-84a2-4ee2-a6c1-034493f7a163" providerId="ADAL" clId="{1C893A2E-5013-034D-BF5A-A85449D72FD5}" dt="2024-02-12T02:27:10.127" v="618" actId="1076"/>
          <ac:spMkLst>
            <pc:docMk/>
            <pc:sldMk cId="2156808230" sldId="372"/>
            <ac:spMk id="3" creationId="{1AE4958B-088B-B657-EBD2-136E290D3D45}"/>
          </ac:spMkLst>
        </pc:spChg>
      </pc:sldChg>
      <pc:sldChg chg="addSp modSp mod">
        <pc:chgData name="Hemmerlein,Meg" userId="675d0259-84a2-4ee2-a6c1-034493f7a163" providerId="ADAL" clId="{1C893A2E-5013-034D-BF5A-A85449D72FD5}" dt="2024-02-14T02:29:10.431" v="892" actId="1076"/>
        <pc:sldMkLst>
          <pc:docMk/>
          <pc:sldMk cId="475164947" sldId="373"/>
        </pc:sldMkLst>
        <pc:spChg chg="mod">
          <ac:chgData name="Hemmerlein,Meg" userId="675d0259-84a2-4ee2-a6c1-034493f7a163" providerId="ADAL" clId="{1C893A2E-5013-034D-BF5A-A85449D72FD5}" dt="2024-02-12T02:36:25.625" v="833" actId="20577"/>
          <ac:spMkLst>
            <pc:docMk/>
            <pc:sldMk cId="475164947" sldId="373"/>
            <ac:spMk id="4" creationId="{EB03B04F-E1F6-A874-CD64-D15B6D2BC6C5}"/>
          </ac:spMkLst>
        </pc:spChg>
        <pc:cxnChg chg="add mod">
          <ac:chgData name="Hemmerlein,Meg" userId="675d0259-84a2-4ee2-a6c1-034493f7a163" providerId="ADAL" clId="{1C893A2E-5013-034D-BF5A-A85449D72FD5}" dt="2024-02-14T02:29:10.431" v="892" actId="1076"/>
          <ac:cxnSpMkLst>
            <pc:docMk/>
            <pc:sldMk cId="475164947" sldId="373"/>
            <ac:cxnSpMk id="5" creationId="{BA5F7BBB-5BF2-70F3-0023-4DEE504FDA12}"/>
          </ac:cxnSpMkLst>
        </pc:cxnChg>
      </pc:sldChg>
      <pc:sldChg chg="modSp mod">
        <pc:chgData name="Hemmerlein,Meg" userId="675d0259-84a2-4ee2-a6c1-034493f7a163" providerId="ADAL" clId="{1C893A2E-5013-034D-BF5A-A85449D72FD5}" dt="2024-02-12T02:39:54.380" v="851" actId="20577"/>
        <pc:sldMkLst>
          <pc:docMk/>
          <pc:sldMk cId="2807954868" sldId="374"/>
        </pc:sldMkLst>
        <pc:spChg chg="mod">
          <ac:chgData name="Hemmerlein,Meg" userId="675d0259-84a2-4ee2-a6c1-034493f7a163" providerId="ADAL" clId="{1C893A2E-5013-034D-BF5A-A85449D72FD5}" dt="2024-02-12T02:39:54.380" v="851" actId="20577"/>
          <ac:spMkLst>
            <pc:docMk/>
            <pc:sldMk cId="2807954868" sldId="374"/>
            <ac:spMk id="3" creationId="{B4DD04B4-3B7E-459E-1EC2-6CC85815CBC0}"/>
          </ac:spMkLst>
        </pc:spChg>
      </pc:sldChg>
      <pc:sldChg chg="modSp mod">
        <pc:chgData name="Hemmerlein,Meg" userId="675d0259-84a2-4ee2-a6c1-034493f7a163" providerId="ADAL" clId="{1C893A2E-5013-034D-BF5A-A85449D72FD5}" dt="2024-02-12T02:42:35.498" v="854" actId="20577"/>
        <pc:sldMkLst>
          <pc:docMk/>
          <pc:sldMk cId="3489059633" sldId="377"/>
        </pc:sldMkLst>
        <pc:spChg chg="mod">
          <ac:chgData name="Hemmerlein,Meg" userId="675d0259-84a2-4ee2-a6c1-034493f7a163" providerId="ADAL" clId="{1C893A2E-5013-034D-BF5A-A85449D72FD5}" dt="2024-02-12T02:42:35.498" v="854" actId="20577"/>
          <ac:spMkLst>
            <pc:docMk/>
            <pc:sldMk cId="3489059633" sldId="377"/>
            <ac:spMk id="3" creationId="{97E2640D-5651-3EBC-C3F7-96AD5FBD8CB0}"/>
          </ac:spMkLst>
        </pc:spChg>
      </pc:sldChg>
      <pc:sldChg chg="modSp mod">
        <pc:chgData name="Hemmerlein,Meg" userId="675d0259-84a2-4ee2-a6c1-034493f7a163" providerId="ADAL" clId="{1C893A2E-5013-034D-BF5A-A85449D72FD5}" dt="2024-02-12T02:44:11.347" v="864" actId="20577"/>
        <pc:sldMkLst>
          <pc:docMk/>
          <pc:sldMk cId="4237991101" sldId="378"/>
        </pc:sldMkLst>
        <pc:spChg chg="mod">
          <ac:chgData name="Hemmerlein,Meg" userId="675d0259-84a2-4ee2-a6c1-034493f7a163" providerId="ADAL" clId="{1C893A2E-5013-034D-BF5A-A85449D72FD5}" dt="2024-02-12T02:44:11.347" v="864" actId="20577"/>
          <ac:spMkLst>
            <pc:docMk/>
            <pc:sldMk cId="4237991101" sldId="378"/>
            <ac:spMk id="4" creationId="{6B198125-5C3E-D249-6E92-14D6FEE4EEBD}"/>
          </ac:spMkLst>
        </pc:spChg>
      </pc:sldChg>
      <pc:sldChg chg="del">
        <pc:chgData name="Hemmerlein,Meg" userId="675d0259-84a2-4ee2-a6c1-034493f7a163" providerId="ADAL" clId="{1C893A2E-5013-034D-BF5A-A85449D72FD5}" dt="2024-02-12T01:07:09.860" v="107" actId="2696"/>
        <pc:sldMkLst>
          <pc:docMk/>
          <pc:sldMk cId="2159499554" sldId="382"/>
        </pc:sldMkLst>
      </pc:sldChg>
      <pc:sldChg chg="del">
        <pc:chgData name="Hemmerlein,Meg" userId="675d0259-84a2-4ee2-a6c1-034493f7a163" providerId="ADAL" clId="{1C893A2E-5013-034D-BF5A-A85449D72FD5}" dt="2024-02-12T01:07:09.872" v="108" actId="2696"/>
        <pc:sldMkLst>
          <pc:docMk/>
          <pc:sldMk cId="4253620543" sldId="383"/>
        </pc:sldMkLst>
      </pc:sldChg>
      <pc:sldChg chg="modSp mod">
        <pc:chgData name="Hemmerlein,Meg" userId="675d0259-84a2-4ee2-a6c1-034493f7a163" providerId="ADAL" clId="{1C893A2E-5013-034D-BF5A-A85449D72FD5}" dt="2024-02-12T02:47:01.535" v="870" actId="20577"/>
        <pc:sldMkLst>
          <pc:docMk/>
          <pc:sldMk cId="1640378458" sldId="390"/>
        </pc:sldMkLst>
        <pc:spChg chg="mod">
          <ac:chgData name="Hemmerlein,Meg" userId="675d0259-84a2-4ee2-a6c1-034493f7a163" providerId="ADAL" clId="{1C893A2E-5013-034D-BF5A-A85449D72FD5}" dt="2024-02-12T02:47:01.535" v="870" actId="20577"/>
          <ac:spMkLst>
            <pc:docMk/>
            <pc:sldMk cId="1640378458" sldId="390"/>
            <ac:spMk id="4" creationId="{BF6A4D73-5B63-3C6A-D6DD-3D0AA3531688}"/>
          </ac:spMkLst>
        </pc:spChg>
      </pc:sldChg>
      <pc:sldChg chg="modSp mod">
        <pc:chgData name="Hemmerlein,Meg" userId="675d0259-84a2-4ee2-a6c1-034493f7a163" providerId="ADAL" clId="{1C893A2E-5013-034D-BF5A-A85449D72FD5}" dt="2024-02-12T02:46:56.413" v="868" actId="20577"/>
        <pc:sldMkLst>
          <pc:docMk/>
          <pc:sldMk cId="1345150904" sldId="391"/>
        </pc:sldMkLst>
        <pc:spChg chg="mod">
          <ac:chgData name="Hemmerlein,Meg" userId="675d0259-84a2-4ee2-a6c1-034493f7a163" providerId="ADAL" clId="{1C893A2E-5013-034D-BF5A-A85449D72FD5}" dt="2024-02-12T02:46:56.413" v="868" actId="20577"/>
          <ac:spMkLst>
            <pc:docMk/>
            <pc:sldMk cId="1345150904" sldId="391"/>
            <ac:spMk id="4" creationId="{C66F6D48-49A5-BDF9-0670-C62572BF7DD8}"/>
          </ac:spMkLst>
        </pc:spChg>
      </pc:sldChg>
      <pc:sldChg chg="del">
        <pc:chgData name="Hemmerlein,Meg" userId="675d0259-84a2-4ee2-a6c1-034493f7a163" providerId="ADAL" clId="{1C893A2E-5013-034D-BF5A-A85449D72FD5}" dt="2024-02-12T01:07:09.881" v="110" actId="2696"/>
        <pc:sldMkLst>
          <pc:docMk/>
          <pc:sldMk cId="3623549873" sldId="392"/>
        </pc:sldMkLst>
      </pc:sldChg>
      <pc:sldChg chg="del">
        <pc:chgData name="Hemmerlein,Meg" userId="675d0259-84a2-4ee2-a6c1-034493f7a163" providerId="ADAL" clId="{1C893A2E-5013-034D-BF5A-A85449D72FD5}" dt="2024-02-12T01:07:09.875" v="109" actId="2696"/>
        <pc:sldMkLst>
          <pc:docMk/>
          <pc:sldMk cId="2689658004" sldId="393"/>
        </pc:sldMkLst>
      </pc:sldChg>
      <pc:sldChg chg="modSp add del mod">
        <pc:chgData name="Hemmerlein,Meg" userId="675d0259-84a2-4ee2-a6c1-034493f7a163" providerId="ADAL" clId="{1C893A2E-5013-034D-BF5A-A85449D72FD5}" dt="2024-02-09T01:11:50.868" v="91" actId="2696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2T02:22:01.702" v="545" actId="20577"/>
        <pc:sldMkLst>
          <pc:docMk/>
          <pc:sldMk cId="1058953438" sldId="395"/>
        </pc:sldMkLst>
        <pc:spChg chg="add del mod">
          <ac:chgData name="Hemmerlein,Meg" userId="675d0259-84a2-4ee2-a6c1-034493f7a163" providerId="ADAL" clId="{1C893A2E-5013-034D-BF5A-A85449D72FD5}" dt="2024-02-12T02:22:01.702" v="545" actId="20577"/>
          <ac:spMkLst>
            <pc:docMk/>
            <pc:sldMk cId="1058953438" sldId="395"/>
            <ac:spMk id="4" creationId="{979AC91E-7EA1-A5F6-3416-7C89101ECD29}"/>
          </ac:spMkLst>
        </pc:spChg>
        <pc:spChg chg="mod">
          <ac:chgData name="Hemmerlein,Meg" userId="675d0259-84a2-4ee2-a6c1-034493f7a163" providerId="ADAL" clId="{1C893A2E-5013-034D-BF5A-A85449D72FD5}" dt="2024-02-12T01:42:45.403" v="425" actId="20577"/>
          <ac:spMkLst>
            <pc:docMk/>
            <pc:sldMk cId="1058953438" sldId="395"/>
            <ac:spMk id="8" creationId="{F09DA5DA-1B78-8EE7-A902-3E09091D0AF7}"/>
          </ac:spMkLst>
        </pc:spChg>
        <pc:picChg chg="del">
          <ac:chgData name="Hemmerlein,Meg" userId="675d0259-84a2-4ee2-a6c1-034493f7a163" providerId="ADAL" clId="{1C893A2E-5013-034D-BF5A-A85449D72FD5}" dt="2024-02-09T01:09:11.302" v="90" actId="478"/>
          <ac:picMkLst>
            <pc:docMk/>
            <pc:sldMk cId="1058953438" sldId="395"/>
            <ac:picMk id="5" creationId="{C4918C1E-64FE-3A48-C6CC-B67B6F5C4AF7}"/>
          </ac:picMkLst>
        </pc:picChg>
      </pc:sldChg>
      <pc:sldChg chg="modSp add mod">
        <pc:chgData name="Hemmerlein,Meg" userId="675d0259-84a2-4ee2-a6c1-034493f7a163" providerId="ADAL" clId="{1C893A2E-5013-034D-BF5A-A85449D72FD5}" dt="2024-02-12T01:08:29.537" v="119" actId="20577"/>
        <pc:sldMkLst>
          <pc:docMk/>
          <pc:sldMk cId="2384029598" sldId="396"/>
        </pc:sldMkLst>
        <pc:spChg chg="mod">
          <ac:chgData name="Hemmerlein,Meg" userId="675d0259-84a2-4ee2-a6c1-034493f7a163" providerId="ADAL" clId="{1C893A2E-5013-034D-BF5A-A85449D72FD5}" dt="2024-02-12T01:08:29.537" v="119" actId="20577"/>
          <ac:spMkLst>
            <pc:docMk/>
            <pc:sldMk cId="2384029598" sldId="396"/>
            <ac:spMk id="3" creationId="{18F91B1F-9AED-7750-9D68-0470EA25089E}"/>
          </ac:spMkLst>
        </pc:spChg>
      </pc:sldChg>
      <pc:sldChg chg="modSp add mod">
        <pc:chgData name="Hemmerlein,Meg" userId="675d0259-84a2-4ee2-a6c1-034493f7a163" providerId="ADAL" clId="{1C893A2E-5013-034D-BF5A-A85449D72FD5}" dt="2024-02-12T02:18:49.257" v="525" actId="20577"/>
        <pc:sldMkLst>
          <pc:docMk/>
          <pc:sldMk cId="345574805" sldId="397"/>
        </pc:sldMkLst>
        <pc:spChg chg="mod">
          <ac:chgData name="Hemmerlein,Meg" userId="675d0259-84a2-4ee2-a6c1-034493f7a163" providerId="ADAL" clId="{1C893A2E-5013-034D-BF5A-A85449D72FD5}" dt="2024-02-12T02:18:49.257" v="525" actId="20577"/>
          <ac:spMkLst>
            <pc:docMk/>
            <pc:sldMk cId="345574805" sldId="397"/>
            <ac:spMk id="4" creationId="{07EF801C-563E-1607-3627-34B2986FE7EE}"/>
          </ac:spMkLst>
        </pc:spChg>
        <pc:spChg chg="mod">
          <ac:chgData name="Hemmerlein,Meg" userId="675d0259-84a2-4ee2-a6c1-034493f7a163" providerId="ADAL" clId="{1C893A2E-5013-034D-BF5A-A85449D72FD5}" dt="2024-02-12T01:42:51.121" v="437" actId="20577"/>
          <ac:spMkLst>
            <pc:docMk/>
            <pc:sldMk cId="345574805" sldId="397"/>
            <ac:spMk id="8" creationId="{3FD6E389-6044-83D1-3D35-4C5C0443831F}"/>
          </ac:spMkLst>
        </pc:spChg>
      </pc:sldChg>
      <pc:sldChg chg="modSp add mod">
        <pc:chgData name="Hemmerlein,Meg" userId="675d0259-84a2-4ee2-a6c1-034493f7a163" providerId="ADAL" clId="{1C893A2E-5013-034D-BF5A-A85449D72FD5}" dt="2024-02-14T02:21:40.768" v="874" actId="20577"/>
        <pc:sldMkLst>
          <pc:docMk/>
          <pc:sldMk cId="969426392" sldId="398"/>
        </pc:sldMkLst>
        <pc:spChg chg="mod">
          <ac:chgData name="Hemmerlein,Meg" userId="675d0259-84a2-4ee2-a6c1-034493f7a163" providerId="ADAL" clId="{1C893A2E-5013-034D-BF5A-A85449D72FD5}" dt="2024-02-14T02:21:40.768" v="874" actId="20577"/>
          <ac:spMkLst>
            <pc:docMk/>
            <pc:sldMk cId="969426392" sldId="398"/>
            <ac:spMk id="3" creationId="{E4DB1C97-EADE-975D-41E0-500791722E8B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56.316" v="557" actId="14100"/>
        <pc:sldMkLst>
          <pc:docMk/>
          <pc:sldMk cId="1117291173" sldId="399"/>
        </pc:sldMkLst>
        <pc:spChg chg="mod">
          <ac:chgData name="Hemmerlein,Meg" userId="675d0259-84a2-4ee2-a6c1-034493f7a163" providerId="ADAL" clId="{1C893A2E-5013-034D-BF5A-A85449D72FD5}" dt="2024-02-12T02:22:56.316" v="557" actId="14100"/>
          <ac:spMkLst>
            <pc:docMk/>
            <pc:sldMk cId="1117291173" sldId="399"/>
            <ac:spMk id="3" creationId="{5C3798AE-8175-049F-919D-9D91AFD6EA7F}"/>
          </ac:spMkLst>
        </pc:spChg>
      </pc:sldChg>
      <pc:sldChg chg="modSp add mod">
        <pc:chgData name="Hemmerlein,Meg" userId="675d0259-84a2-4ee2-a6c1-034493f7a163" providerId="ADAL" clId="{1C893A2E-5013-034D-BF5A-A85449D72FD5}" dt="2024-02-12T02:20:23.134" v="534" actId="207"/>
        <pc:sldMkLst>
          <pc:docMk/>
          <pc:sldMk cId="4073095234" sldId="400"/>
        </pc:sldMkLst>
        <pc:spChg chg="mod">
          <ac:chgData name="Hemmerlein,Meg" userId="675d0259-84a2-4ee2-a6c1-034493f7a163" providerId="ADAL" clId="{1C893A2E-5013-034D-BF5A-A85449D72FD5}" dt="2024-02-12T02:20:23.134" v="534" actId="207"/>
          <ac:spMkLst>
            <pc:docMk/>
            <pc:sldMk cId="4073095234" sldId="400"/>
            <ac:spMk id="4" creationId="{65FCD9B3-067B-E5A4-CC81-C8BFC8861F59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46.234" v="550" actId="20577"/>
        <pc:sldMkLst>
          <pc:docMk/>
          <pc:sldMk cId="674289708" sldId="401"/>
        </pc:sldMkLst>
        <pc:spChg chg="mod">
          <ac:chgData name="Hemmerlein,Meg" userId="675d0259-84a2-4ee2-a6c1-034493f7a163" providerId="ADAL" clId="{1C893A2E-5013-034D-BF5A-A85449D72FD5}" dt="2024-02-12T02:22:46.234" v="550" actId="20577"/>
          <ac:spMkLst>
            <pc:docMk/>
            <pc:sldMk cId="674289708" sldId="401"/>
            <ac:spMk id="3" creationId="{4FA14CF3-E9F8-B045-C2D1-DA16C87A472D}"/>
          </ac:spMkLst>
        </pc:spChg>
      </pc:sldChg>
      <pc:sldChg chg="modSp add mod">
        <pc:chgData name="Hemmerlein,Meg" userId="675d0259-84a2-4ee2-a6c1-034493f7a163" providerId="ADAL" clId="{1C893A2E-5013-034D-BF5A-A85449D72FD5}" dt="2024-02-12T02:22:08.037" v="546" actId="207"/>
        <pc:sldMkLst>
          <pc:docMk/>
          <pc:sldMk cId="2301967307" sldId="402"/>
        </pc:sldMkLst>
        <pc:spChg chg="mod">
          <ac:chgData name="Hemmerlein,Meg" userId="675d0259-84a2-4ee2-a6c1-034493f7a163" providerId="ADAL" clId="{1C893A2E-5013-034D-BF5A-A85449D72FD5}" dt="2024-02-12T02:22:08.037" v="546" actId="207"/>
          <ac:spMkLst>
            <pc:docMk/>
            <pc:sldMk cId="2301967307" sldId="402"/>
            <ac:spMk id="4" creationId="{DBE56E86-2763-0343-F516-FD6821418C14}"/>
          </ac:spMkLst>
        </pc:spChg>
      </pc:sldChg>
      <pc:sldChg chg="modSp add mod">
        <pc:chgData name="Hemmerlein,Meg" userId="675d0259-84a2-4ee2-a6c1-034493f7a163" providerId="ADAL" clId="{1C893A2E-5013-034D-BF5A-A85449D72FD5}" dt="2024-02-12T02:23:26.630" v="589" actId="1076"/>
        <pc:sldMkLst>
          <pc:docMk/>
          <pc:sldMk cId="1727255314" sldId="403"/>
        </pc:sldMkLst>
        <pc:spChg chg="mod">
          <ac:chgData name="Hemmerlein,Meg" userId="675d0259-84a2-4ee2-a6c1-034493f7a163" providerId="ADAL" clId="{1C893A2E-5013-034D-BF5A-A85449D72FD5}" dt="2024-02-12T02:23:26.630" v="589" actId="1076"/>
          <ac:spMkLst>
            <pc:docMk/>
            <pc:sldMk cId="1727255314" sldId="403"/>
            <ac:spMk id="3" creationId="{903B81A0-1A7B-5870-77CC-1E306DE4154D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4:17.999" v="601" actId="20578"/>
        <pc:sldMkLst>
          <pc:docMk/>
          <pc:sldMk cId="436090673" sldId="404"/>
        </pc:sldMkLst>
        <pc:spChg chg="mod">
          <ac:chgData name="Hemmerlein,Meg" userId="675d0259-84a2-4ee2-a6c1-034493f7a163" providerId="ADAL" clId="{1C893A2E-5013-034D-BF5A-A85449D72FD5}" dt="2024-02-12T02:24:01.149" v="593" actId="20577"/>
          <ac:spMkLst>
            <pc:docMk/>
            <pc:sldMk cId="436090673" sldId="404"/>
            <ac:spMk id="4" creationId="{C23EDD70-33D1-78E5-63E9-946A79D36179}"/>
          </ac:spMkLst>
        </pc:spChg>
      </pc:sldChg>
      <pc:sldChg chg="modSp add mod">
        <pc:chgData name="Hemmerlein,Meg" userId="675d0259-84a2-4ee2-a6c1-034493f7a163" providerId="ADAL" clId="{1C893A2E-5013-034D-BF5A-A85449D72FD5}" dt="2024-02-12T02:31:02.149" v="701" actId="20577"/>
        <pc:sldMkLst>
          <pc:docMk/>
          <pc:sldMk cId="846774785" sldId="405"/>
        </pc:sldMkLst>
        <pc:spChg chg="mod">
          <ac:chgData name="Hemmerlein,Meg" userId="675d0259-84a2-4ee2-a6c1-034493f7a163" providerId="ADAL" clId="{1C893A2E-5013-034D-BF5A-A85449D72FD5}" dt="2024-02-12T02:31:02.149" v="701" actId="20577"/>
          <ac:spMkLst>
            <pc:docMk/>
            <pc:sldMk cId="846774785" sldId="405"/>
            <ac:spMk id="4" creationId="{E35B437A-989D-8AD2-34DD-14B0F0B4048F}"/>
          </ac:spMkLst>
        </pc:spChg>
      </pc:sldChg>
      <pc:sldChg chg="modSp add mod">
        <pc:chgData name="Hemmerlein,Meg" userId="675d0259-84a2-4ee2-a6c1-034493f7a163" providerId="ADAL" clId="{1C893A2E-5013-034D-BF5A-A85449D72FD5}" dt="2024-02-12T02:38:41.810" v="841" actId="20577"/>
        <pc:sldMkLst>
          <pc:docMk/>
          <pc:sldMk cId="2751573284" sldId="406"/>
        </pc:sldMkLst>
        <pc:spChg chg="mod">
          <ac:chgData name="Hemmerlein,Meg" userId="675d0259-84a2-4ee2-a6c1-034493f7a163" providerId="ADAL" clId="{1C893A2E-5013-034D-BF5A-A85449D72FD5}" dt="2024-02-12T02:38:41.810" v="841" actId="20577"/>
          <ac:spMkLst>
            <pc:docMk/>
            <pc:sldMk cId="2751573284" sldId="406"/>
            <ac:spMk id="3" creationId="{5B4B290B-6C17-69EE-7C3A-B8E01DD3F4FC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0.288" v="825" actId="20577"/>
        <pc:sldMkLst>
          <pc:docMk/>
          <pc:sldMk cId="878854598" sldId="407"/>
        </pc:sldMkLst>
        <pc:spChg chg="mod">
          <ac:chgData name="Hemmerlein,Meg" userId="675d0259-84a2-4ee2-a6c1-034493f7a163" providerId="ADAL" clId="{1C893A2E-5013-034D-BF5A-A85449D72FD5}" dt="2024-02-12T02:36:10.288" v="825" actId="20577"/>
          <ac:spMkLst>
            <pc:docMk/>
            <pc:sldMk cId="878854598" sldId="407"/>
            <ac:spMk id="4" creationId="{C042CEBB-C56C-6A3F-65C0-60ADC26E383D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7.158" v="829" actId="20577"/>
        <pc:sldMkLst>
          <pc:docMk/>
          <pc:sldMk cId="1695193078" sldId="408"/>
        </pc:sldMkLst>
        <pc:spChg chg="mod">
          <ac:chgData name="Hemmerlein,Meg" userId="675d0259-84a2-4ee2-a6c1-034493f7a163" providerId="ADAL" clId="{1C893A2E-5013-034D-BF5A-A85449D72FD5}" dt="2024-02-12T02:36:17.158" v="829" actId="20577"/>
          <ac:spMkLst>
            <pc:docMk/>
            <pc:sldMk cId="1695193078" sldId="408"/>
            <ac:spMk id="4" creationId="{42E594FC-762C-BE0E-2D43-A59C2FA0C37C}"/>
          </ac:spMkLst>
        </pc:spChg>
      </pc:sldChg>
      <pc:sldChg chg="modSp add mod">
        <pc:chgData name="Hemmerlein,Meg" userId="675d0259-84a2-4ee2-a6c1-034493f7a163" providerId="ADAL" clId="{1C893A2E-5013-034D-BF5A-A85449D72FD5}" dt="2024-02-12T02:39:03.534" v="847" actId="20577"/>
        <pc:sldMkLst>
          <pc:docMk/>
          <pc:sldMk cId="545081019" sldId="409"/>
        </pc:sldMkLst>
        <pc:spChg chg="mod">
          <ac:chgData name="Hemmerlein,Meg" userId="675d0259-84a2-4ee2-a6c1-034493f7a163" providerId="ADAL" clId="{1C893A2E-5013-034D-BF5A-A85449D72FD5}" dt="2024-02-12T02:39:03.534" v="847" actId="20577"/>
          <ac:spMkLst>
            <pc:docMk/>
            <pc:sldMk cId="545081019" sldId="409"/>
            <ac:spMk id="3" creationId="{A7DCD90A-E6F6-DCE9-1723-961A781ECBF6}"/>
          </ac:spMkLst>
        </pc:spChg>
      </pc:sldChg>
      <pc:sldChg chg="modSp add mod">
        <pc:chgData name="Hemmerlein,Meg" userId="675d0259-84a2-4ee2-a6c1-034493f7a163" providerId="ADAL" clId="{1C893A2E-5013-034D-BF5A-A85449D72FD5}" dt="2024-02-12T02:43:41.197" v="857" actId="20577"/>
        <pc:sldMkLst>
          <pc:docMk/>
          <pc:sldMk cId="3540611718" sldId="410"/>
        </pc:sldMkLst>
        <pc:spChg chg="mod">
          <ac:chgData name="Hemmerlein,Meg" userId="675d0259-84a2-4ee2-a6c1-034493f7a163" providerId="ADAL" clId="{1C893A2E-5013-034D-BF5A-A85449D72FD5}" dt="2024-02-12T02:43:41.197" v="857" actId="20577"/>
          <ac:spMkLst>
            <pc:docMk/>
            <pc:sldMk cId="3540611718" sldId="410"/>
            <ac:spMk id="3" creationId="{92F7F7EA-1384-EA1A-6405-D6A7555A01BA}"/>
          </ac:spMkLst>
        </pc:spChg>
      </pc:sldChg>
      <pc:sldChg chg="modSp add mod">
        <pc:chgData name="Hemmerlein,Meg" userId="675d0259-84a2-4ee2-a6c1-034493f7a163" providerId="ADAL" clId="{1C893A2E-5013-034D-BF5A-A85449D72FD5}" dt="2024-02-12T02:43:51.752" v="860" actId="20577"/>
        <pc:sldMkLst>
          <pc:docMk/>
          <pc:sldMk cId="2414729247" sldId="411"/>
        </pc:sldMkLst>
        <pc:spChg chg="mod">
          <ac:chgData name="Hemmerlein,Meg" userId="675d0259-84a2-4ee2-a6c1-034493f7a163" providerId="ADAL" clId="{1C893A2E-5013-034D-BF5A-A85449D72FD5}" dt="2024-02-12T02:43:51.752" v="860" actId="20577"/>
          <ac:spMkLst>
            <pc:docMk/>
            <pc:sldMk cId="2414729247" sldId="411"/>
            <ac:spMk id="3" creationId="{1523BDDE-62BA-9699-79F3-F9AA42BF02FA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4T02:28:40.394" v="888" actId="1076"/>
        <pc:sldMkLst>
          <pc:docMk/>
          <pc:sldMk cId="1207469453" sldId="412"/>
        </pc:sldMkLst>
        <pc:spChg chg="del mod">
          <ac:chgData name="Hemmerlein,Meg" userId="675d0259-84a2-4ee2-a6c1-034493f7a163" providerId="ADAL" clId="{1C893A2E-5013-034D-BF5A-A85449D72FD5}" dt="2024-02-14T02:28:03.960" v="878" actId="478"/>
          <ac:spMkLst>
            <pc:docMk/>
            <pc:sldMk cId="1207469453" sldId="412"/>
            <ac:spMk id="2" creationId="{4695EF33-CFE7-56A6-D9CA-7AC43E3C6A6D}"/>
          </ac:spMkLst>
        </pc:spChg>
        <pc:picChg chg="add mod">
          <ac:chgData name="Hemmerlein,Meg" userId="675d0259-84a2-4ee2-a6c1-034493f7a163" providerId="ADAL" clId="{1C893A2E-5013-034D-BF5A-A85449D72FD5}" dt="2024-02-14T02:28:40.394" v="888" actId="1076"/>
          <ac:picMkLst>
            <pc:docMk/>
            <pc:sldMk cId="1207469453" sldId="412"/>
            <ac:picMk id="6" creationId="{88122BC9-1B96-2847-86A6-4DF4E5A0A176}"/>
          </ac:picMkLst>
        </pc:picChg>
      </pc:sldChg>
      <pc:sldChg chg="add">
        <pc:chgData name="Hemmerlein,Meg" userId="675d0259-84a2-4ee2-a6c1-034493f7a163" providerId="ADAL" clId="{1C893A2E-5013-034D-BF5A-A85449D72FD5}" dt="2024-02-14T02:33:59.699" v="893"/>
        <pc:sldMkLst>
          <pc:docMk/>
          <pc:sldMk cId="3450832427" sldId="413"/>
        </pc:sldMkLst>
      </pc:sldChg>
      <pc:sldChg chg="addSp delSp modSp new mod">
        <pc:chgData name="Hemmerlein,Meg" userId="675d0259-84a2-4ee2-a6c1-034493f7a163" providerId="ADAL" clId="{1C893A2E-5013-034D-BF5A-A85449D72FD5}" dt="2024-02-14T03:19:38.137" v="1038" actId="1076"/>
        <pc:sldMkLst>
          <pc:docMk/>
          <pc:sldMk cId="419078925" sldId="414"/>
        </pc:sldMkLst>
        <pc:spChg chg="mod">
          <ac:chgData name="Hemmerlein,Meg" userId="675d0259-84a2-4ee2-a6c1-034493f7a163" providerId="ADAL" clId="{1C893A2E-5013-034D-BF5A-A85449D72FD5}" dt="2024-02-14T03:18:55.356" v="1017" actId="1076"/>
          <ac:spMkLst>
            <pc:docMk/>
            <pc:sldMk cId="419078925" sldId="414"/>
            <ac:spMk id="2" creationId="{ADBD5E01-78D9-9FDC-082A-A7EF4D81A72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3" creationId="{A04C6CE9-0751-F983-A336-087C80AD92E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4" creationId="{3519E57A-1384-D104-784E-6BBC106EA894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5" creationId="{6AF00BC4-AC28-ED14-24FF-75095101135F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6" creationId="{B5980C92-8948-998D-FB8D-2B4398CBCB7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7" creationId="{5D95E604-6D63-30AD-6495-B8FFC744560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8" creationId="{9F7A84EE-1628-4F0C-4C82-17C91DDBD48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9" creationId="{5BFB87E1-21FD-49D6-737C-2E4A2DA060E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0" creationId="{570D7BBF-1D68-6B35-74BD-D777B8F4774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1" creationId="{27781987-5643-4906-07D0-2A3A73B57DE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2" creationId="{8BAB3118-75CE-ADF7-A5B8-ADF29DEF78A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3" creationId="{4DE95552-7237-1FBE-7861-A99FBB28075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4" creationId="{90EBA4B1-AE49-41A6-4853-794F807CA91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5" creationId="{D99E3D44-9193-A5B0-5D9D-16E6B9810ED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6" creationId="{80AA972A-82FC-2B9E-A444-D3FFAB0DF350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7" creationId="{2E432392-BAA8-DE46-5FE3-CFF0C69DB1D7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8" creationId="{270B31F9-197D-C277-422E-46ACA047C706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9" creationId="{9241138B-2BD7-E893-37F4-B49C2853EF0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20" creationId="{75C0C598-E3C2-221A-24EF-D637502780EA}"/>
          </ac:spMkLst>
        </pc:spChg>
        <pc:picChg chg="add mod">
          <ac:chgData name="Hemmerlein,Meg" userId="675d0259-84a2-4ee2-a6c1-034493f7a163" providerId="ADAL" clId="{1C893A2E-5013-034D-BF5A-A85449D72FD5}" dt="2024-02-14T03:18:58.922" v="1019" actId="14100"/>
          <ac:picMkLst>
            <pc:docMk/>
            <pc:sldMk cId="419078925" sldId="414"/>
            <ac:picMk id="22" creationId="{FD5DB5BA-736E-8DDE-92B5-1B177319FF9F}"/>
          </ac:picMkLst>
        </pc:picChg>
        <pc:picChg chg="add mod">
          <ac:chgData name="Hemmerlein,Meg" userId="675d0259-84a2-4ee2-a6c1-034493f7a163" providerId="ADAL" clId="{1C893A2E-5013-034D-BF5A-A85449D72FD5}" dt="2024-02-14T03:19:33.055" v="1036" actId="1076"/>
          <ac:picMkLst>
            <pc:docMk/>
            <pc:sldMk cId="419078925" sldId="414"/>
            <ac:picMk id="24" creationId="{80249A36-687A-AF73-5B3F-29C94397D2CE}"/>
          </ac:picMkLst>
        </pc:picChg>
        <pc:picChg chg="add mod">
          <ac:chgData name="Hemmerlein,Meg" userId="675d0259-84a2-4ee2-a6c1-034493f7a163" providerId="ADAL" clId="{1C893A2E-5013-034D-BF5A-A85449D72FD5}" dt="2024-02-14T03:19:38.137" v="1038" actId="1076"/>
          <ac:picMkLst>
            <pc:docMk/>
            <pc:sldMk cId="419078925" sldId="414"/>
            <ac:picMk id="26" creationId="{C6724849-C8DD-2794-3BC0-030AED1E91A2}"/>
          </ac:picMkLst>
        </pc:picChg>
      </pc:sldChg>
      <pc:sldMasterChg chg="delSldLayout">
        <pc:chgData name="Hemmerlein,Meg" userId="675d0259-84a2-4ee2-a6c1-034493f7a163" providerId="ADAL" clId="{1C893A2E-5013-034D-BF5A-A85449D72FD5}" dt="2024-02-12T01:07:09.884" v="111" actId="2696"/>
        <pc:sldMasterMkLst>
          <pc:docMk/>
          <pc:sldMasterMk cId="0" sldId="2147483699"/>
        </pc:sldMasterMkLst>
        <pc:sldLayoutChg chg="del">
          <pc:chgData name="Hemmerlein,Meg" userId="675d0259-84a2-4ee2-a6c1-034493f7a163" providerId="ADAL" clId="{1C893A2E-5013-034D-BF5A-A85449D72FD5}" dt="2024-02-12T01:07:09.884" v="111" actId="2696"/>
          <pc:sldLayoutMkLst>
            <pc:docMk/>
            <pc:sldMasterMk cId="0" sldId="2147483699"/>
            <pc:sldLayoutMk cId="0" sldId="214748369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211AAEC-C416-414C-591C-ECFA6F7C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BE91913-FC06-775A-02BB-99A8C0A1F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F6D214B-167A-D7F5-46DE-01B99EE2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714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08CA7F5-FA94-62F6-DDFE-47CDCA59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CBAD70FE-1412-2143-8A6F-37C01ACC5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520198AF-B077-B361-83D3-F9CA3BB32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708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B275A51-A42B-7821-D568-90F7FE78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BA77542-D217-7C31-D00C-5A33AD4A2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7EF71A10-D37D-76D5-FFF0-4BD55EA39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523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2E4B075-BBED-D8E2-BE3D-DFAA1F6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89078D-6607-78E2-0567-7D00A7C75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25B387AC-5073-D5BE-8DA5-4808FFCB0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7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0E06D5C-A33F-4B17-86CE-8DDE3F00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8F4FC03F-81EB-FC7E-5815-2BA0A2640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62EB0725-9C0E-1823-2959-46BB9836D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094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41CB364-002C-F407-AFA7-38FA914D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227E8EC1-4066-B583-C2A4-BF4DE0BF1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AF7B22C3-3E2D-ADF2-9E70-78F65FCF3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155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452A7B8-733C-C61B-BFA8-A89995C6A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D5C8C2A-551C-0698-665D-7FEA99765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51076210-0315-8BCD-A137-0A25F4473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139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C740EAD-97C1-8D2D-788F-BD303159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321D724D-5D32-4C91-E9CF-5212D8DC1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B2B45F-4635-39EC-36F5-ABD9BA93B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3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00c5e8ecd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00c5e8ecd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C9B52C3E-FD94-6142-46D9-636CFB10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D90CD88-8FBB-CFD1-0E42-98EB30A89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ED5DC16D-0D5E-6718-DC2B-EAD50E841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784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3C677C02-92FD-5291-3665-1C240983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409BE47-17E6-D309-CD14-FAB17D6C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EEA9F48B-1B81-F0DE-FEEB-39A8F7DAC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33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25E65346-BF70-2BB1-3667-665360A9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8B2F8421-F592-9102-C20D-DC03E6883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815B1F4E-CD08-1437-93C6-2B19BB1FE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02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0A6943CD-949B-259A-5EC2-B6F192D4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CB91C29C-72B4-66D3-BCDD-92A73EF07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DD70DA53-0B28-AB4C-3401-4803F52EA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14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00c5e8ecd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00c5e8ecd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4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58F512B-F472-986C-83A0-30776B3F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0D1F409C-9ADE-E1DA-997C-B4180785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38CE6A-D4B7-B3FE-754A-22439139D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5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DAB86E5-1002-E33F-3749-E9F16743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121DBAF-DCF7-80F0-32A4-E0D0625FE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B8258E5-F673-49C1-9BC2-B645C207F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60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711050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711050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3"/>
          </p:nvPr>
        </p:nvSpPr>
        <p:spPr>
          <a:xfrm>
            <a:off x="3293363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3293363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5"/>
          </p:nvPr>
        </p:nvSpPr>
        <p:spPr>
          <a:xfrm>
            <a:off x="5875675" y="3530000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6"/>
          </p:nvPr>
        </p:nvSpPr>
        <p:spPr>
          <a:xfrm>
            <a:off x="5875675" y="3966100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7"/>
          </p:nvPr>
        </p:nvSpPr>
        <p:spPr>
          <a:xfrm>
            <a:off x="711050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8"/>
          </p:nvPr>
        </p:nvSpPr>
        <p:spPr>
          <a:xfrm>
            <a:off x="711050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9"/>
          </p:nvPr>
        </p:nvSpPr>
        <p:spPr>
          <a:xfrm>
            <a:off x="3293363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3"/>
          </p:nvPr>
        </p:nvSpPr>
        <p:spPr>
          <a:xfrm>
            <a:off x="3293363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14"/>
          </p:nvPr>
        </p:nvSpPr>
        <p:spPr>
          <a:xfrm>
            <a:off x="5875675" y="1965688"/>
            <a:ext cx="25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5"/>
          </p:nvPr>
        </p:nvSpPr>
        <p:spPr>
          <a:xfrm>
            <a:off x="5875675" y="2374575"/>
            <a:ext cx="2557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16" hasCustomPrompt="1"/>
          </p:nvPr>
        </p:nvSpPr>
        <p:spPr>
          <a:xfrm>
            <a:off x="711050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17" hasCustomPrompt="1"/>
          </p:nvPr>
        </p:nvSpPr>
        <p:spPr>
          <a:xfrm>
            <a:off x="3293363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8" hasCustomPrompt="1"/>
          </p:nvPr>
        </p:nvSpPr>
        <p:spPr>
          <a:xfrm>
            <a:off x="5875675" y="1518050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9" hasCustomPrompt="1"/>
          </p:nvPr>
        </p:nvSpPr>
        <p:spPr>
          <a:xfrm>
            <a:off x="711050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0" hasCustomPrompt="1"/>
          </p:nvPr>
        </p:nvSpPr>
        <p:spPr>
          <a:xfrm>
            <a:off x="3293363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21" hasCustomPrompt="1"/>
          </p:nvPr>
        </p:nvSpPr>
        <p:spPr>
          <a:xfrm>
            <a:off x="5875675" y="3129195"/>
            <a:ext cx="5247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Meg Hemmerlein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February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== x)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 year == 1995)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17E8-2460-1CDA-9CC6-ECCB3046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91B1F-9AED-7750-9D68-0470EA25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0-5</a:t>
            </a:r>
          </a:p>
        </p:txBody>
      </p:sp>
    </p:spTree>
    <p:extLst>
      <p:ext uri="{BB962C8B-B14F-4D97-AF65-F5344CB8AC3E}">
        <p14:creationId xmlns:p14="http://schemas.microsoft.com/office/powerpoint/2010/main" val="238402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A9DF2444-3470-ADE2-899D-E1A9C069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7F6925-EB69-6A6F-7D69-D22357D9AE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23EDD70-33D1-78E5-63E9-946A79D3617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and filtering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9341E49F-4D09-74B6-E405-6BA6F8867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C753E-D8D8-759B-788E-D4F652B3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626" y="2822095"/>
            <a:ext cx="5064785" cy="3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182D9B7-3D1A-EB3B-2FA5-F2D52E6E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DA5DA-1B78-8EE7-A902-3E09091D0A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1)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979AC91E-7EA1-A5F6-3416-7C89101ECD2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Filtering for weight &lt; 5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Selecting for species id, sex and weight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AD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75E8B6C-3699-A8A3-37E9-8B08D8300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5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0E2EE-AA1C-9E50-9A9D-955300DF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B1C97-EADE-975D-41E0-50079172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6-8</a:t>
            </a:r>
          </a:p>
        </p:txBody>
      </p:sp>
    </p:spTree>
    <p:extLst>
      <p:ext uri="{BB962C8B-B14F-4D97-AF65-F5344CB8AC3E}">
        <p14:creationId xmlns:p14="http://schemas.microsoft.com/office/powerpoint/2010/main" val="96942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018F09-F5AC-E1F2-730B-8E54B3CB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B61E38-6C19-2FA2-A603-99E65D65B6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1)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DBE56E86-2763-0343-F516-FD6821418C14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Filtering for weight &lt; 5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Selecting for species id, sex and weight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filter(surveys, weight &lt; 5)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select(surveys2, </a:t>
            </a:r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  <a:endParaRPr lang="en-US" b="0" i="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CD72625-C617-08C8-9562-DE26FE410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6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A1B4-6830-2090-5E16-AA9AE3FF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A14CF3-E9F8-B045-C2D1-DA16C87A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8" y="2285400"/>
            <a:ext cx="30531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9</a:t>
            </a:r>
          </a:p>
        </p:txBody>
      </p:sp>
    </p:spTree>
    <p:extLst>
      <p:ext uri="{BB962C8B-B14F-4D97-AF65-F5344CB8AC3E}">
        <p14:creationId xmlns:p14="http://schemas.microsoft.com/office/powerpoint/2010/main" val="67428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E7AEBD48-F87C-8860-896F-C64D472E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D6E389-6044-83D1-3D35-4C5C0443831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2)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7EF801C-563E-1607-3627-34B2986FE7EE}"/>
              </a:ext>
            </a:extLst>
          </p:cNvPr>
          <p:cNvSpPr txBox="1">
            <a:spLocks/>
          </p:cNvSpPr>
          <p:nvPr/>
        </p:nvSpPr>
        <p:spPr>
          <a:xfrm>
            <a:off x="719999" y="1094649"/>
            <a:ext cx="8424001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Filtering for surveys and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Selecting for sex, genus and species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</a:t>
            </a:r>
            <a:r>
              <a:rPr lang="en-US" dirty="0">
                <a:solidFill>
                  <a:srgbClr val="11111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genus == "Peromyscus", species == "maniculatus"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&lt;-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genus, species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b="0" i="0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E7D4053-BE72-990D-4D40-397F7583C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7CB78-837E-E369-88DA-9A0ACF94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798AE-8175-049F-919D-9D91AFD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47" y="2285400"/>
            <a:ext cx="3153221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10-12</a:t>
            </a:r>
          </a:p>
        </p:txBody>
      </p:sp>
    </p:spTree>
    <p:extLst>
      <p:ext uri="{BB962C8B-B14F-4D97-AF65-F5344CB8AC3E}">
        <p14:creationId xmlns:p14="http://schemas.microsoft.com/office/powerpoint/2010/main" val="111729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-6128302">
            <a:off x="10828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019" name="Google Shape;1019;p57"/>
          <p:cNvSpPr txBox="1">
            <a:spLocks noGrp="1"/>
          </p:cNvSpPr>
          <p:nvPr>
            <p:ph type="subTitle" idx="8"/>
          </p:nvPr>
        </p:nvSpPr>
        <p:spPr>
          <a:xfrm>
            <a:off x="1342335" y="2684738"/>
            <a:ext cx="2368605" cy="1008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Renaming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Converting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Homework 1</a:t>
            </a:r>
            <a:endParaRPr sz="1800" dirty="0"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15"/>
          </p:nvPr>
        </p:nvSpPr>
        <p:spPr>
          <a:xfrm>
            <a:off x="1342335" y="2099901"/>
            <a:ext cx="1827585" cy="39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Dataframes</a:t>
            </a:r>
            <a:endParaRPr sz="1800" dirty="0"/>
          </a:p>
        </p:txBody>
      </p:sp>
      <p:sp>
        <p:nvSpPr>
          <p:cNvPr id="1024" name="Google Shape;1024;p57"/>
          <p:cNvSpPr txBox="1">
            <a:spLocks noGrp="1"/>
          </p:cNvSpPr>
          <p:nvPr>
            <p:ph type="title" idx="16"/>
          </p:nvPr>
        </p:nvSpPr>
        <p:spPr>
          <a:xfrm>
            <a:off x="711050" y="1518050"/>
            <a:ext cx="1583114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Monday</a:t>
            </a:r>
            <a:endParaRPr dirty="0"/>
          </a:p>
        </p:txBody>
      </p:sp>
      <p:sp>
        <p:nvSpPr>
          <p:cNvPr id="1030" name="Google Shape;1030;p57"/>
          <p:cNvSpPr/>
          <p:nvPr/>
        </p:nvSpPr>
        <p:spPr>
          <a:xfrm rot="-781455" flipH="1">
            <a:off x="8038242" y="-1056643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 rot="3600242" flipH="1">
            <a:off x="7658424" y="-416956"/>
            <a:ext cx="1936635" cy="1713389"/>
            <a:chOff x="1749700" y="889800"/>
            <a:chExt cx="4276500" cy="3783525"/>
          </a:xfrm>
        </p:grpSpPr>
        <p:sp>
          <p:nvSpPr>
            <p:cNvPr id="1032" name="Google Shape;1032;p57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57"/>
          <p:cNvSpPr/>
          <p:nvPr/>
        </p:nvSpPr>
        <p:spPr>
          <a:xfrm rot="2700000" flipH="1">
            <a:off x="7872417" y="3979084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7"/>
          <p:cNvSpPr/>
          <p:nvPr/>
        </p:nvSpPr>
        <p:spPr>
          <a:xfrm rot="-10799215">
            <a:off x="-1018240" y="3424633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7"/>
          <p:cNvSpPr/>
          <p:nvPr/>
        </p:nvSpPr>
        <p:spPr>
          <a:xfrm rot="-7653826" flipH="1">
            <a:off x="5045792" y="-1118080"/>
            <a:ext cx="1678417" cy="194498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5950C4-C48C-196B-1859-D88EEE36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0870" y="1378942"/>
            <a:ext cx="5275491" cy="34722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D4D57CF8-02B5-A577-7D9C-37584545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57DD41-3793-EA9D-1146-8DFBBD5C09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 (Example 2)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5FCD9B3-067B-E5A4-CC81-C8BFC8861F59}"/>
              </a:ext>
            </a:extLst>
          </p:cNvPr>
          <p:cNvSpPr txBox="1">
            <a:spLocks/>
          </p:cNvSpPr>
          <p:nvPr/>
        </p:nvSpPr>
        <p:spPr>
          <a:xfrm>
            <a:off x="719999" y="1094649"/>
            <a:ext cx="8424001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can use pipes to avoid generating new objects over and over.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Filtering for surveys and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Selecting for sex, genus and species columns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filter(surveys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genus == "Peromyscus", species == "maniculatus")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select(surveys2, sex, genus, species)</a:t>
            </a:r>
            <a:endParaRPr lang="en-US" b="0" i="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</a:t>
            </a:r>
            <a:r>
              <a:rPr lang="en-US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genus == "Peromyscus", species == "maniculatus")%&gt;%</a:t>
            </a:r>
          </a:p>
          <a:p>
            <a:pPr marL="139700" indent="0" algn="l"/>
            <a:r>
              <a:rPr lang="en-US" b="0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select</a:t>
            </a:r>
            <a:r>
              <a:rPr lang="en-US" b="0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genus, species)</a:t>
            </a:r>
            <a:endParaRPr lang="en-US" b="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5E5E5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6065855-BF15-D48B-BB76-57DBF6914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95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5A769-A832-7B0B-186C-B780792F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3B81A0-1A7B-5870-77CC-1E306DE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641" y="2092593"/>
            <a:ext cx="2960717" cy="958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Write out code in  chunk 13</a:t>
            </a:r>
          </a:p>
        </p:txBody>
      </p:sp>
    </p:spTree>
    <p:extLst>
      <p:ext uri="{BB962C8B-B14F-4D97-AF65-F5344CB8AC3E}">
        <p14:creationId xmlns:p14="http://schemas.microsoft.com/office/powerpoint/2010/main" val="172725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 &lt;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A9B4-9F77-B8E2-7FCB-A3BE20A6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94B0FF-B638-8144-7F7E-F757048A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88" y="2285400"/>
            <a:ext cx="323022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14-15</a:t>
            </a:r>
          </a:p>
        </p:txBody>
      </p:sp>
    </p:spTree>
    <p:extLst>
      <p:ext uri="{BB962C8B-B14F-4D97-AF65-F5344CB8AC3E}">
        <p14:creationId xmlns:p14="http://schemas.microsoft.com/office/powerpoint/2010/main" val="12884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485146C5-9437-3AEA-2765-69241907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4F6FCF1C-F660-D96B-1AEE-47202B08C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 (No N</a:t>
            </a:r>
            <a:r>
              <a:rPr lang="en-US" dirty="0"/>
              <a:t>A</a:t>
            </a:r>
            <a:r>
              <a:rPr lang="en" dirty="0"/>
              <a:t>s)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B287BE8-169A-C36C-45F3-957B83C33796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4531D687-B497-84C0-2206-57C01C5FB5F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FBBD4289-75B9-ED33-7DDE-084F51DBE89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BCAE6F6A-F458-9D92-D611-C5AA8A5C666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BA982BA1-2052-8F05-BBE6-A84C04FEF0E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747E7F6-6916-D07A-706F-EB07617D99BB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9A6A3139-0BA7-9436-46CD-3375062A8F53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E6718532-3394-FA6E-BD21-FC41F87785DA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 and view head: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The first few rows of the output have NAs in weight column, to remove those we could insert a filter in the chain: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head()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474FDDBD-A67C-F4AE-81C6-FA73C2B14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3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090F-EB90-5414-B9BD-4C3A09553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4958B-088B-B657-EBD2-136E290D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16-19</a:t>
            </a:r>
          </a:p>
        </p:txBody>
      </p:sp>
    </p:spTree>
    <p:extLst>
      <p:ext uri="{BB962C8B-B14F-4D97-AF65-F5344CB8AC3E}">
        <p14:creationId xmlns:p14="http://schemas.microsoft.com/office/powerpoint/2010/main" val="215680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02BAA37D-7F75-A5A2-8A32-B940F3AE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EAAC53-45E0-5377-8F34-B08676C97CE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35B437A-989D-8AD2-34DD-14B0F0B4048F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8C6790A-ED08-7092-6380-6CD351ECE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7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59880DA-3D1C-33A3-148B-2E9F893D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29FCDE-A7EB-CC3E-8F0C-848F63A734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042CEBB-C56C-6A3F-65C0-60ADC26E383D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Stepwise: </a:t>
            </a:r>
          </a:p>
          <a:p>
            <a:pPr marL="139700" indent="0" algn="l"/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03F028-E31F-F817-1E68-BE0482C9E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54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3514-F038-702D-04E2-D5F672AE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B290B-6C17-69EE-7C3A-B8E01DD3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20-22</a:t>
            </a:r>
          </a:p>
        </p:txBody>
      </p:sp>
    </p:spTree>
    <p:extLst>
      <p:ext uri="{BB962C8B-B14F-4D97-AF65-F5344CB8AC3E}">
        <p14:creationId xmlns:p14="http://schemas.microsoft.com/office/powerpoint/2010/main" val="275157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5E01-78D9-9FDC-082A-A7EF4D81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3" y="100197"/>
            <a:ext cx="2773971" cy="1754422"/>
          </a:xfrm>
        </p:spPr>
        <p:txBody>
          <a:bodyPr>
            <a:normAutofit fontScale="90000"/>
          </a:bodyPr>
          <a:lstStyle/>
          <a:p>
            <a:r>
              <a:rPr lang="en-US" dirty="0"/>
              <a:t>ANOVAS</a:t>
            </a:r>
            <a:br>
              <a:rPr lang="en-US" dirty="0"/>
            </a:br>
            <a:r>
              <a:rPr lang="en-US" dirty="0"/>
              <a:t>Factor vs Character vs Numeric</a:t>
            </a:r>
          </a:p>
        </p:txBody>
      </p:sp>
      <p:pic>
        <p:nvPicPr>
          <p:cNvPr id="22" name="Picture 2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D5DB5BA-736E-8DDE-92B5-1B177319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59" y="161232"/>
            <a:ext cx="5537396" cy="1754422"/>
          </a:xfrm>
          <a:prstGeom prst="rect">
            <a:avLst/>
          </a:prstGeom>
        </p:spPr>
      </p:pic>
      <p:pic>
        <p:nvPicPr>
          <p:cNvPr id="24" name="Picture 2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0249A36-687A-AF73-5B3F-29C94397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0" y="2698457"/>
            <a:ext cx="4434790" cy="1545180"/>
          </a:xfrm>
          <a:prstGeom prst="rect">
            <a:avLst/>
          </a:prstGeom>
        </p:spPr>
      </p:pic>
      <p:pic>
        <p:nvPicPr>
          <p:cNvPr id="26" name="Picture 25" descr="A screenshot of a white paper&#10;&#10;Description automatically generated">
            <a:extLst>
              <a:ext uri="{FF2B5EF4-FFF2-40B4-BE49-F238E27FC236}">
                <a16:creationId xmlns:a16="http://schemas.microsoft.com/office/drawing/2014/main" id="{C6724849-C8DD-2794-3BC0-030AED1E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33" y="2593836"/>
            <a:ext cx="4434790" cy="17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8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829D33E-9B6E-F38E-4539-7E151B66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200159-27EC-AD00-8CB2-9711CF6B22A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42E594FC-762C-BE0E-2D43-A59C2FA0C37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Stepwise: </a:t>
            </a:r>
          </a:p>
          <a:p>
            <a:pPr marL="139700" indent="0" algn="l"/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dirty="0" err="1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chemeClr val="accent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dirty="0">
              <a:solidFill>
                <a:schemeClr val="accent6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pipes: 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468A233-A593-AED2-2D92-7752D5F1E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9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5DF9-14EA-3068-4D46-A7FC9C65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CD90A-E6F6-DCE9-1723-961A781E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01" y="2285400"/>
            <a:ext cx="3220598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23</a:t>
            </a:r>
          </a:p>
        </p:txBody>
      </p:sp>
    </p:spTree>
    <p:extLst>
      <p:ext uri="{BB962C8B-B14F-4D97-AF65-F5344CB8AC3E}">
        <p14:creationId xmlns:p14="http://schemas.microsoft.com/office/powerpoint/2010/main" val="545081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13C614DB-3955-4DA3-602B-52E2EB1B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0FD36A-DD73-FB47-BB9B-5003E458C0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EB03B04F-E1F6-A874-CD64-D15B6D2BC6C5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 err="1"/>
              <a:t>Group_by</a:t>
            </a:r>
            <a:r>
              <a:rPr lang="en-US" dirty="0"/>
              <a:t>() is often used together with summarize(), which collapses each group into a single row summary of that group.</a:t>
            </a: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Grouping multiple columns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tail()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7D0F91C3-F204-6625-985F-FF744DB8F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5F7BBB-5BF2-70F3-0023-4DEE504FDA12}"/>
              </a:ext>
            </a:extLst>
          </p:cNvPr>
          <p:cNvCxnSpPr>
            <a:cxnSpLocks/>
          </p:cNvCxnSpPr>
          <p:nvPr/>
        </p:nvCxnSpPr>
        <p:spPr>
          <a:xfrm flipV="1">
            <a:off x="6843562" y="3676851"/>
            <a:ext cx="0" cy="7026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16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92EE-2321-FB28-94CB-66D23D34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DD04B4-3B7E-459E-1EC2-6CC85815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chunk 24</a:t>
            </a:r>
          </a:p>
        </p:txBody>
      </p:sp>
    </p:spTree>
    <p:extLst>
      <p:ext uri="{BB962C8B-B14F-4D97-AF65-F5344CB8AC3E}">
        <p14:creationId xmlns:p14="http://schemas.microsoft.com/office/powerpoint/2010/main" val="2807954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5EF33-CFE7-56A6-D9CA-7AC43E3C6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The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sex</a:t>
            </a:r>
            <a:r>
              <a:rPr lang="en-US" sz="1400" dirty="0"/>
              <a:t> column contains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because some animals had escaped before their sex and body weights could be determined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The resulting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column does not contain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but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NaN</a:t>
            </a:r>
            <a:r>
              <a:rPr lang="en-US" sz="1400" dirty="0"/>
              <a:t> (“Not a Number”) because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mean()</a:t>
            </a:r>
            <a:r>
              <a:rPr lang="en-US" sz="1400" dirty="0"/>
              <a:t>was called a vector of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</a:t>
            </a:r>
            <a:r>
              <a:rPr lang="en-US" sz="1400" dirty="0"/>
              <a:t> values while at the same time setting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</a:t>
            </a:r>
            <a:r>
              <a:rPr lang="en-US" sz="1400" dirty="0"/>
              <a:t>.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To avoid this, we can remove the missing values for weight before we attempt to calculate the summary statistics on weight. </a:t>
            </a:r>
          </a:p>
          <a:p>
            <a:pPr marL="177800" indent="0">
              <a:buNone/>
            </a:pPr>
            <a:endParaRPr lang="en-US" sz="1400" dirty="0"/>
          </a:p>
          <a:p>
            <a:pPr marL="177800" indent="0">
              <a:buNone/>
            </a:pPr>
            <a:r>
              <a:rPr lang="en-US" sz="1400" dirty="0"/>
              <a:t>Because the missing values are removed first, we can omit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 </a:t>
            </a:r>
            <a:r>
              <a:rPr lang="en-US" sz="1400" dirty="0"/>
              <a:t>when computing the mean. </a:t>
            </a:r>
          </a:p>
          <a:p>
            <a:pPr marL="17780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22BC9-1B96-2847-86A6-4DF4E5A0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0335" y="1395154"/>
            <a:ext cx="6363329" cy="35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5C2807-01C6-B4CF-0D25-760D09E4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Filter out NAs from weight column and then summarize (no need for </a:t>
            </a:r>
            <a:r>
              <a:rPr lang="en-US" sz="1400" dirty="0" err="1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400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 = TRUE)</a:t>
            </a:r>
          </a:p>
          <a:p>
            <a:pPr marL="139700" indent="0">
              <a:buNone/>
            </a:pPr>
            <a:endParaRPr lang="en-US" sz="1400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E1311-27EC-FB59-3616-8F337994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9507"/>
            <a:ext cx="7704000" cy="8431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Fixing NA values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936F72E-C04E-7F58-29DE-990F1AC84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AB1D-AEFD-376D-2C1C-B9FCF80B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2640D-5651-3EBC-C3F7-96AD5FBD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25</a:t>
            </a:r>
          </a:p>
        </p:txBody>
      </p:sp>
    </p:spTree>
    <p:extLst>
      <p:ext uri="{BB962C8B-B14F-4D97-AF65-F5344CB8AC3E}">
        <p14:creationId xmlns:p14="http://schemas.microsoft.com/office/powerpoint/2010/main" val="3489059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69264-789E-D5CC-ADF3-E2F934E57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1400" dirty="0"/>
              <a:t>Summarizing multiple variables at the same time</a:t>
            </a:r>
          </a:p>
          <a:p>
            <a:pPr marL="177800" indent="0">
              <a:buNone/>
            </a:pPr>
            <a:r>
              <a:rPr lang="en-US" sz="1400" dirty="0"/>
              <a:t>For example, adding a column indicating minimum weight for each species of sex</a:t>
            </a:r>
          </a:p>
          <a:p>
            <a:pPr marL="177800" indent="0">
              <a:buNone/>
            </a:pPr>
            <a:endParaRPr lang="en-US" sz="1400" dirty="0"/>
          </a:p>
          <a:p>
            <a:pPr marL="139700" indent="0">
              <a:buNone/>
            </a:pPr>
            <a:r>
              <a:rPr lang="en-US" sz="1500" dirty="0"/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8F7AC-CCDB-0EB7-B77E-F73FED8A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133"/>
            <a:ext cx="7704000" cy="8335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dirty="0"/>
            </a:br>
            <a:r>
              <a:rPr lang="en-US" sz="2000" dirty="0"/>
              <a:t>Summarizing multiple variables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663DCB-214F-F06F-A3C9-DFE9440DC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74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152B-9223-BEEA-057B-A9DB8481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F7EA-1384-EA1A-6405-D6A7555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26</a:t>
            </a:r>
          </a:p>
        </p:txBody>
      </p:sp>
    </p:spTree>
    <p:extLst>
      <p:ext uri="{BB962C8B-B14F-4D97-AF65-F5344CB8AC3E}">
        <p14:creationId xmlns:p14="http://schemas.microsoft.com/office/powerpoint/2010/main" val="354061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-6128302">
            <a:off x="10828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019" name="Google Shape;1019;p57"/>
          <p:cNvSpPr txBox="1">
            <a:spLocks noGrp="1"/>
          </p:cNvSpPr>
          <p:nvPr>
            <p:ph type="subTitle" idx="8"/>
          </p:nvPr>
        </p:nvSpPr>
        <p:spPr>
          <a:xfrm>
            <a:off x="1342335" y="2684738"/>
            <a:ext cx="2368605" cy="1008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Renaming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Converting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Homework 1</a:t>
            </a:r>
            <a:endParaRPr sz="1800" dirty="0"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15"/>
          </p:nvPr>
        </p:nvSpPr>
        <p:spPr>
          <a:xfrm>
            <a:off x="1342335" y="2099901"/>
            <a:ext cx="1827585" cy="39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Dataframes</a:t>
            </a:r>
            <a:endParaRPr sz="1800" dirty="0"/>
          </a:p>
        </p:txBody>
      </p:sp>
      <p:sp>
        <p:nvSpPr>
          <p:cNvPr id="1024" name="Google Shape;1024;p57"/>
          <p:cNvSpPr txBox="1">
            <a:spLocks noGrp="1"/>
          </p:cNvSpPr>
          <p:nvPr>
            <p:ph type="title" idx="16"/>
          </p:nvPr>
        </p:nvSpPr>
        <p:spPr>
          <a:xfrm>
            <a:off x="711050" y="1518050"/>
            <a:ext cx="1583114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Monday</a:t>
            </a:r>
            <a:endParaRPr dirty="0"/>
          </a:p>
        </p:txBody>
      </p:sp>
      <p:sp>
        <p:nvSpPr>
          <p:cNvPr id="1030" name="Google Shape;1030;p57"/>
          <p:cNvSpPr/>
          <p:nvPr/>
        </p:nvSpPr>
        <p:spPr>
          <a:xfrm rot="-781455" flipH="1">
            <a:off x="8038242" y="-1056643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 rot="3600242" flipH="1">
            <a:off x="7658424" y="-416956"/>
            <a:ext cx="1936635" cy="1713389"/>
            <a:chOff x="1749700" y="889800"/>
            <a:chExt cx="4276500" cy="3783525"/>
          </a:xfrm>
        </p:grpSpPr>
        <p:sp>
          <p:nvSpPr>
            <p:cNvPr id="1032" name="Google Shape;1032;p57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57"/>
          <p:cNvSpPr/>
          <p:nvPr/>
        </p:nvSpPr>
        <p:spPr>
          <a:xfrm rot="2700000" flipH="1">
            <a:off x="7872417" y="3979084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7"/>
          <p:cNvSpPr/>
          <p:nvPr/>
        </p:nvSpPr>
        <p:spPr>
          <a:xfrm rot="-10799215">
            <a:off x="-1018240" y="3424633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7"/>
          <p:cNvSpPr/>
          <p:nvPr/>
        </p:nvSpPr>
        <p:spPr>
          <a:xfrm rot="-7653826" flipH="1">
            <a:off x="5045792" y="-1118080"/>
            <a:ext cx="1678417" cy="194498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07;p57">
            <a:extLst>
              <a:ext uri="{FF2B5EF4-FFF2-40B4-BE49-F238E27FC236}">
                <a16:creationId xmlns:a16="http://schemas.microsoft.com/office/drawing/2014/main" id="{EEB52C37-0B26-B0FB-3D79-13A8F5C9F167}"/>
              </a:ext>
            </a:extLst>
          </p:cNvPr>
          <p:cNvSpPr/>
          <p:nvPr/>
        </p:nvSpPr>
        <p:spPr>
          <a:xfrm rot="-6128302">
            <a:off x="4663606" y="993604"/>
            <a:ext cx="519060" cy="1383816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19;p57">
            <a:extLst>
              <a:ext uri="{FF2B5EF4-FFF2-40B4-BE49-F238E27FC236}">
                <a16:creationId xmlns:a16="http://schemas.microsoft.com/office/drawing/2014/main" id="{377746EA-3381-6BD9-80FD-9BF396337B20}"/>
              </a:ext>
            </a:extLst>
          </p:cNvPr>
          <p:cNvSpPr txBox="1">
            <a:spLocks/>
          </p:cNvSpPr>
          <p:nvPr/>
        </p:nvSpPr>
        <p:spPr>
          <a:xfrm>
            <a:off x="4923135" y="2684739"/>
            <a:ext cx="1898571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Homework 2</a:t>
            </a:r>
          </a:p>
        </p:txBody>
      </p:sp>
      <p:sp>
        <p:nvSpPr>
          <p:cNvPr id="33" name="Google Shape;1023;p57">
            <a:extLst>
              <a:ext uri="{FF2B5EF4-FFF2-40B4-BE49-F238E27FC236}">
                <a16:creationId xmlns:a16="http://schemas.microsoft.com/office/drawing/2014/main" id="{214C91CB-0295-AD22-4963-178B3C958361}"/>
              </a:ext>
            </a:extLst>
          </p:cNvPr>
          <p:cNvSpPr txBox="1">
            <a:spLocks/>
          </p:cNvSpPr>
          <p:nvPr/>
        </p:nvSpPr>
        <p:spPr>
          <a:xfrm>
            <a:off x="4923135" y="2099901"/>
            <a:ext cx="1749250" cy="3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 err="1"/>
              <a:t>Dplyr</a:t>
            </a:r>
            <a:r>
              <a:rPr lang="en-US" sz="1800" dirty="0"/>
              <a:t> &amp; </a:t>
            </a:r>
            <a:r>
              <a:rPr lang="en-US" sz="1800" dirty="0" err="1"/>
              <a:t>tidyr</a:t>
            </a:r>
            <a:endParaRPr lang="en-US" sz="1800" dirty="0"/>
          </a:p>
        </p:txBody>
      </p:sp>
      <p:sp>
        <p:nvSpPr>
          <p:cNvPr id="34" name="Google Shape;1024;p57">
            <a:extLst>
              <a:ext uri="{FF2B5EF4-FFF2-40B4-BE49-F238E27FC236}">
                <a16:creationId xmlns:a16="http://schemas.microsoft.com/office/drawing/2014/main" id="{31D9249B-8EF2-6B3A-AAE2-43D60AC753F1}"/>
              </a:ext>
            </a:extLst>
          </p:cNvPr>
          <p:cNvSpPr txBox="1">
            <a:spLocks/>
          </p:cNvSpPr>
          <p:nvPr/>
        </p:nvSpPr>
        <p:spPr>
          <a:xfrm>
            <a:off x="4190176" y="1518050"/>
            <a:ext cx="174925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3450832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392C97-7E71-6464-DCFD-97B14F1D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B370FE8-875B-7E2B-17E4-5CAE37FC52DE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sort a column in descending order, we need to add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desc() </a:t>
            </a:r>
            <a:r>
              <a:rPr lang="en-US" dirty="0"/>
              <a:t>function. For example, sorting the results by decreasing order of mean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 %&gt;%</a:t>
            </a:r>
          </a:p>
          <a:p>
            <a:pPr marL="1054100" lvl="2" indent="0" algn="l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arrange(desc(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60AC2C8-EC36-4426-3ACB-7E8664F80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244CC6-B36E-A708-0A83-860B495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</a:t>
            </a:r>
            <a:r>
              <a:rPr lang="en-US" sz="2700" dirty="0" err="1">
                <a:solidFill>
                  <a:schemeClr val="tx1"/>
                </a:solidFill>
              </a:rPr>
              <a:t>Group_by</a:t>
            </a:r>
            <a:r>
              <a:rPr lang="en-US" sz="2700" dirty="0">
                <a:solidFill>
                  <a:schemeClr val="tx1"/>
                </a:solidFill>
              </a:rPr>
              <a:t> and summarize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30375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86A0-D3F1-BA0F-8D36-5FF5F08D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BDDE-62BA-9699-79F3-F9AA42BF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27" y="2285400"/>
            <a:ext cx="31243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27</a:t>
            </a:r>
          </a:p>
        </p:txBody>
      </p:sp>
    </p:spTree>
    <p:extLst>
      <p:ext uri="{BB962C8B-B14F-4D97-AF65-F5344CB8AC3E}">
        <p14:creationId xmlns:p14="http://schemas.microsoft.com/office/powerpoint/2010/main" val="2414729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6BD35BBC-7102-21F9-DDFA-A9C1A3CA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C12301DF-362C-31D5-B215-D661BF13CC18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042F5D01-60C7-DAF1-E75D-48A0284B1722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194DC50-4F5E-B869-6602-7E01951C1EFD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8FE9BBE4-9DC1-C1AD-3B7A-F4C46084786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D31CE786-E417-5735-1EF9-DCA179258D0A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14F304-9CE9-CF6A-4EEF-D3282F08547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29832857-B92D-E5EB-A4B6-E217EE6E9572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8CBE91AE-49DF-1D5E-099A-5A9146EF7A29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D5236A02-BE84-AF9E-B506-4213CDF72A1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1B8B050-E01D-C447-6BCA-E2BFB8747016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15616F3-5ED1-098A-56E1-3DDB48682DE5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16EAFD24-000D-C420-A060-8D9AE5C8801F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27101A49-4F81-DA5B-8097-7662FCC24CF8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64285A68-B925-1318-0884-7E5E87D6A587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31109E81-AC4D-47F4-2D53-4703898303D3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AF1AB335-F78B-583E-9600-383F6DDFE86F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BE1D8801-42D3-99E4-C6E2-2E3E42C4AE0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ECADF84D-124D-B6AD-97AA-FC14B448238B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8A491822-9E7F-3E50-5212-45554C4ACC2C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88AA5571-2A93-7349-9096-E10D1FB1358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48758D47-E695-ED33-B8F7-C967F8608B9C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E7E50FAB-E1A0-A1B9-B64D-AFE93338C836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3BE35654-A03F-B1CC-7C9E-C160707D192E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DC3F7147-5016-C026-B932-63BAAD441891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6BBE4944-D337-07D1-2419-A078EAF89D57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0E02E608-CD0D-A090-AE06-F1BDE1D942D0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085ED33-6303-45C2-497F-9E5A6BACD2B6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55BFCD8B-8614-C5B1-D1DE-0E6A61AED7E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48D2FBF7-2866-A13E-D14A-EA5C692522F4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A178208E-4100-8F97-8661-ED1EA9707CC5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FDA8BA5B-541B-0783-6940-DA7C896EF186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FEBD7B75-072A-1857-BC52-D04977A0735F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7C6049BC-F7DC-20B9-9BD7-9CBE0D1846AB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096EC7B-3018-896A-AB06-48F26DF7820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E79C4CF3-45E3-39FD-B081-1A77C9104DF6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95BAB287-38B7-4038-AC61-33B2D21AD87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07B36869-3A07-B4E5-21A8-D9200A1E0BCA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0483BBD4-E0D0-D000-7BBF-3BC28F2AD0FE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AA821104-B426-3D0A-89DE-C3EA9E292693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EA48CEAD-01C5-AA0E-37E1-952B08972081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85A54659-3E26-7BC1-5685-7A23A51CEC3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928E3AC7-F16A-25B2-A600-652EEFB25F11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CAA33F31-6870-B274-C82E-C5EC3E3695E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1BD15E41-6E55-524B-5FBC-03BDF7CCB06F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B6D1AE03-C10D-F47C-B461-772C22740782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C736843A-624C-5451-39E6-2BB8DD1A7B3D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C24CE545-78DE-782A-4293-AAC4D90A4BA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4E2871D2-DE4E-A0A1-1676-05CDE1F258A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178B917D-F3EA-689F-80B1-61B4258E682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F8618E8B-D8AF-0B5D-B49A-3CB2F725F047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6CD10E8-1DFC-D121-644C-6CD17815DBA3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A303649B-391F-56DB-9258-A10844D26FB4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4247A819-3313-493A-944E-5394D9A5F6B5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F243317-167E-EA9A-7CC4-4852BE5CE87F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D78BED4F-20B5-C24E-BCBD-517111DECE60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C39F6DD0-4FCA-8304-F456-910FF8E7DE47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2C90BED1-BA5A-8FF8-3EE9-A92452C2EA92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6B198125-5C3E-D249-6E92-14D6FEE4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28-30</a:t>
            </a:r>
          </a:p>
        </p:txBody>
      </p:sp>
    </p:spTree>
    <p:extLst>
      <p:ext uri="{BB962C8B-B14F-4D97-AF65-F5344CB8AC3E}">
        <p14:creationId xmlns:p14="http://schemas.microsoft.com/office/powerpoint/2010/main" val="4237991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CED-D0F7-FC64-F948-8A21A55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45A0FB39-B396-C6DC-7245-2D31DE639E1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Firstly, filter our observations and variables of interest and create a new variable for the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914400" lvl="2" indent="0" algn="l"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surveys_gw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genus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long to wide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genus,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046D8-0DFF-E091-709A-5AA85F21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85FADF-00B0-55A6-7F8A-A72BABA2D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62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73F233E-1BF4-A1FA-B9F3-B143EB87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04798CA-7875-62D5-76B5-6E68B9E45253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80E25AA7-6A8F-8F1F-9006-4C6F3928F3E3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0E614DA0-68C5-3463-9077-7BBF6625BCB2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E3052F3A-5042-A997-4C54-6096C1F96C7D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B964F9FF-9F36-E9D4-31CD-17EBA6457681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B8DCD49E-A77F-40D1-976A-F07B5336CEEF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53AE5B9E-7808-E11B-CD74-3B8CCBE85CEE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012DDCC3-1CC5-1733-720C-B4799D05BAB4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374742C7-ABB1-561E-5F7A-3B6ED366AAA3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F244B383-2B87-47A0-BEBF-B3B00755AFD5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4D625C47-1BE5-33E2-EBB7-3FBD24F70FEE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88087723-D7E3-B814-663C-EDA0A7315DBE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603B0B8E-3083-9BBE-950E-D60223183E80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CD4E8712-78FF-2B75-B40C-0D53EF633EBF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CE1608FB-B306-880A-A565-BDC46BD41A3A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8B69F21-F8E6-00BF-5797-297C3B78B9EE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6FF2B768-B972-A9BD-C0EC-52AE99B7CD63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C1BE6A10-72BA-2E70-8F39-10EA5EA533BC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D15E48D-82E2-83DA-34AA-D2B5FB2B39B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533A2CCD-42E6-6BE5-72A4-3921F31CA436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0E091847-0F44-BC78-9FAB-B871C636590E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2221006A-307F-4580-720F-766622E194D4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78706EB8-1220-9895-D058-355C34FD5D2D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BB860B5D-22FE-9B95-415E-AB1FCE1AA67D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3AC41BE-89B1-E087-9B3B-B5FF2767C89C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5027991-DFDC-29D8-AFFF-6E88F903B4E1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68072956-3B60-3A8D-A24C-0F737EDE6E4F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E4A85448-8A38-F5B5-9A3A-611672171881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98CC9541-A4E3-0360-70A0-95167B439753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7342CE60-B0AA-7123-14F3-2AA789912169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2DEB7BA7-087C-14A9-E01A-70AE34C0ACE1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AD13A764-FAC4-1AB3-EE68-2D1B3AA2B07D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D7EB12C9-89F6-DA03-01D2-B98893DD5873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B6277528-FF30-389D-A8BE-5F198E0E222D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C1F2C420-B677-01A8-1C59-470F2984D7DE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F1737854-73D9-E4EA-0D40-3B67BD5F0B1F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5DF7EA5-257B-32A6-193A-600FD1C6A131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6C15EC48-8154-1197-F8C2-13E69C06FFD3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5F474C01-588D-7C71-9930-EA13467BDC54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124ED86C-C33C-5602-82F7-6FD0BBDC0FD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E2C94082-DB55-9E25-5ED4-18630EEF69E3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44CAB7B7-5D2A-5671-5B33-CF65BCA14C89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5FA0A7ED-1564-D581-15C0-283882CB8667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5B947945-247E-0C25-9CF9-C7CFB917BB6E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D0653B0A-C1A9-C76B-7A5F-FEEAF43CFF99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9DFD060E-D30D-62CF-7CB6-C3C186891B8F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A1B6612-C269-E55A-3445-D4AC3088EE5E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BF4DA4D8-B10B-F474-D2E0-6326A80C425E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C357F18-B0FC-DEC9-2615-1BA53BA3B6AF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79FDD7BC-C19B-E801-3573-61EFF8266503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5C1A404F-D56E-AB0A-8ED7-82E3E5CEAB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2F7472CC-3014-938C-975A-13D5F66C396C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B0F1B57F-F65C-F214-2AAB-A58AC54EDF43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D8132C4-D716-8185-0F13-ED5B0B966FF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6A731645-E4E6-84A9-9935-4126B2595261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1192B64-4103-1F44-5B8E-E17020C72E8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B89D92D6-A7FD-B79F-4AD9-542D9DEA6EE6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C66F6D48-49A5-BDF9-0670-C62572B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285400"/>
            <a:ext cx="3236969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31-32</a:t>
            </a:r>
          </a:p>
        </p:txBody>
      </p:sp>
    </p:spTree>
    <p:extLst>
      <p:ext uri="{BB962C8B-B14F-4D97-AF65-F5344CB8AC3E}">
        <p14:creationId xmlns:p14="http://schemas.microsoft.com/office/powerpoint/2010/main" val="1345150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9E3F-7B54-CB33-FC38-1DF31054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B4B13D86-1EC1-8441-0B49-277D276E6086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wide to long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“genus”,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“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cols = -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EAC99-CAD1-8D2B-E712-49F8A306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28E83775-4016-57E8-8077-8A94DC5EA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32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CEACEA6-31F3-53A3-DED3-F40DC7D9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98D11F59-F010-3CFC-D93F-F2647E878926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25DFD13B-6776-B1A4-1B1D-466718705671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22A06A5F-58D5-4A7E-1D06-B009B6A0C41B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79D2F637-2FFD-6802-5B92-565B2B9DFCCB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25B8FC8-2FA0-E49C-4991-0F12B8ED60AF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A050757E-AF7B-D932-5725-81D3E310B69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4FD51604-B3A6-D57C-EE51-E0AC6C084953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8E197A3-830C-6F50-8555-17E44184E2DD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B32E7721-6F81-DEF5-1425-CEDC20F85C16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C91E9C3B-F46E-8B66-94E5-DDFF629A1678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221B1CC3-D951-8454-4B80-869027B7E006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53C54E65-4309-5DA1-7D26-570FFF007C96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D1E88020-C23B-16ED-CCB7-B6C5BA320A4F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B3458048-1557-3086-27B6-D48D1CF2004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A8DA4EE7-5259-7269-2A16-27D88E7219F0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B5791DD5-F66C-B3E8-1AAB-B09055B24BF5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4DA3A785-708C-36CF-B012-83C1240B0BE4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84CE6F8-B6D8-782B-13C2-BAFC24FE3B1D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F9CDFB72-8DF5-450F-CF19-947489FEAC36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69602596-D3EF-DF95-B0B0-680F76D967F8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DED143F4-9651-6ACB-1A14-4DBEAAB22949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61948DA4-9640-8D6F-CA29-848027D6FA7B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59581AF-DE04-3379-5A65-614E2E98DCCA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77AD3C96-48D8-0950-C726-7802B8906947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B86F7782-75B2-F655-9A73-D5CE02908231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569E5E7A-A76E-2E41-CE55-779EB437C016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D8DD13A2-0CC0-66B6-11CE-65696B96BF03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423FFA8F-5504-C143-9331-F0EA86E59AC6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B11F0797-D7BD-0CBA-42C5-2E8A6544B4DC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0BCEEE73-7FAF-E2EA-2189-BFDDC37457CB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E6F9BECB-61C8-C185-2F20-59C38CAC09AF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2B5E4404-25E2-EA2A-4DF5-2C16CE2D9C2E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F2D8C4FD-AB90-28A8-E41B-5DB8AC5BC45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7A3013EB-70B2-5694-EB9F-01F4CC06B2D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F335A740-7311-C80C-AD84-DD9713BF575F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2F443D6-AA31-1B9F-DBBA-8DFA97FB124A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BB571C5F-BB15-00C5-8475-FE315E538889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E14EDE5C-BC7C-23D8-5944-FAA749DA7DF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167CC40-04FA-E1B9-1ED6-42757206DD7F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4D91CE4B-D451-AD5E-6E19-28464226958E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2C27FF67-8EAF-157F-FEB5-C76941057672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A5FB5247-5D7E-10CE-1E4C-D40415D2EAF6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16027B88-8510-A95B-C7EC-0FBE0DE54458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72884A84-F0EC-C6F7-BC63-A4D5460EE3E0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4B19458C-FF47-C74F-4644-609FBC08C0DC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FCCD73CC-1AB0-57A6-152D-4B1B172406AC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D1205DA2-3F18-EC03-CA3B-451C3D4027C2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933E3846-26C3-646C-0072-14229FA4E647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E684378-C230-7BD4-BCA2-14AACB9D3977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14C7A1FF-8D28-23CA-68DE-2F28CBB10D3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1A37484F-AADE-3850-FA52-F00437F943AF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2398833-22B9-7AB4-CAC4-CF82AA729348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C007358D-FEB7-7157-5BEF-B533371EB1F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EE5D39EE-2D6E-E458-58C6-14E056B7F79B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0C91AE6E-360F-80FA-4E42-7245C86CC837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56217669-7839-A7AA-250D-614D9A01EF70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144E77F3-6FC5-CB28-9922-BB86CA440D14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BF6A4D73-5B63-3C6A-D6DD-3D0AA353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15" y="2107031"/>
            <a:ext cx="3236969" cy="92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 chunk 33</a:t>
            </a:r>
            <a:br>
              <a:rPr lang="en-US" dirty="0"/>
            </a:br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64037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Example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</a:rPr>
              <a:t>	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select(surveys,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weight)</a:t>
            </a: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</a:endParaRPr>
          </a:p>
          <a:p>
            <a:pPr marL="1054100" lvl="2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1054100" lvl="2" indent="0" algn="l"/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1945</Words>
  <Application>Microsoft Macintosh PowerPoint</Application>
  <PresentationFormat>On-screen Show (16:9)</PresentationFormat>
  <Paragraphs>315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Montserrat</vt:lpstr>
      <vt:lpstr>Montserrat Medium</vt:lpstr>
      <vt:lpstr>Menlo</vt:lpstr>
      <vt:lpstr>Arial</vt:lpstr>
      <vt:lpstr>Merriweather</vt:lpstr>
      <vt:lpstr>Open Sans</vt:lpstr>
      <vt:lpstr>Our Creative Company by Slidesgo</vt:lpstr>
      <vt:lpstr>Tidyverse</vt:lpstr>
      <vt:lpstr>Agenda</vt:lpstr>
      <vt:lpstr>ANOVAS Factor vs Character vs Numeric</vt:lpstr>
      <vt:lpstr>Agenda</vt:lpstr>
      <vt:lpstr>Wednesday Objectives</vt:lpstr>
      <vt:lpstr>What is tidyverse?</vt:lpstr>
      <vt:lpstr>What is dplyr?</vt:lpstr>
      <vt:lpstr>What is tidyr?</vt:lpstr>
      <vt:lpstr>Dplyr: Selecting columns</vt:lpstr>
      <vt:lpstr>Dplyr: Filtering rows</vt:lpstr>
      <vt:lpstr>Run chunk 0-5</vt:lpstr>
      <vt:lpstr>What are pipes? %&gt;%</vt:lpstr>
      <vt:lpstr>Dplyr: Pipes</vt:lpstr>
      <vt:lpstr>Dplyr: Pipes (Example 1)</vt:lpstr>
      <vt:lpstr>Run chunk 6-8</vt:lpstr>
      <vt:lpstr>Dplyr: Pipes (Example 1)</vt:lpstr>
      <vt:lpstr>Run chunk 9</vt:lpstr>
      <vt:lpstr>Dplyr: Pipes (Example 2)</vt:lpstr>
      <vt:lpstr>Run chunk 10-12</vt:lpstr>
      <vt:lpstr>Dplyr: Pipes (Example 2)</vt:lpstr>
      <vt:lpstr>Write out code in  chunk 13</vt:lpstr>
      <vt:lpstr>Dplyr: Pipes</vt:lpstr>
      <vt:lpstr>Run chunk 14-15</vt:lpstr>
      <vt:lpstr>Dplyr: Mutate</vt:lpstr>
      <vt:lpstr>Dplyr: Mutate (No NAs)</vt:lpstr>
      <vt:lpstr>Run chunk 16-19</vt:lpstr>
      <vt:lpstr>Dplyr: Group_by and summarize</vt:lpstr>
      <vt:lpstr>Dplyr: Group_by and summarize</vt:lpstr>
      <vt:lpstr>Run chunk 20-22</vt:lpstr>
      <vt:lpstr>Dplyr: Group_by and summarize</vt:lpstr>
      <vt:lpstr>Run chunk 23</vt:lpstr>
      <vt:lpstr>Dplyr: Group_by and summarize</vt:lpstr>
      <vt:lpstr>Run chunk 24</vt:lpstr>
      <vt:lpstr>Dplyr: Group_by and summarize NaN?? NA? What the heck.</vt:lpstr>
      <vt:lpstr>Dplyr: Group_by and summarize NaN?? NA? What the heck.</vt:lpstr>
      <vt:lpstr>Dplyr: Group_by and summarize Fixing NA values</vt:lpstr>
      <vt:lpstr>Run chunk 25</vt:lpstr>
      <vt:lpstr>Dplyr: Group_by and summarize Summarizing multiple variables</vt:lpstr>
      <vt:lpstr>Run chunk 26</vt:lpstr>
      <vt:lpstr>Dplyr: Group_by and summarize Descending order</vt:lpstr>
      <vt:lpstr>Run chunk 27</vt:lpstr>
      <vt:lpstr>Dplyr: Counting </vt:lpstr>
      <vt:lpstr>Run chunk 28-30</vt:lpstr>
      <vt:lpstr>Tidy Data</vt:lpstr>
      <vt:lpstr>Tidyr: Wide vs. Long Format</vt:lpstr>
      <vt:lpstr>Tidyr: Pivoting from long to wide format</vt:lpstr>
      <vt:lpstr>Tidyr: Pivoting from long to wide format</vt:lpstr>
      <vt:lpstr>Run chunk 31-32</vt:lpstr>
      <vt:lpstr>Tidyr: Pivoting from wide to long format</vt:lpstr>
      <vt:lpstr>Tidyr: Pivoting from wide to long format</vt:lpstr>
      <vt:lpstr>Run chunk 33 Done!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Hemmerlein,Meg</cp:lastModifiedBy>
  <cp:revision>17</cp:revision>
  <dcterms:modified xsi:type="dcterms:W3CDTF">2024-02-14T03:19:39Z</dcterms:modified>
</cp:coreProperties>
</file>